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69.xml" ContentType="application/vnd.openxmlformats-officedocument.theme+xml"/>
  <Override PartName="/ppt/theme/theme7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8" r:id="rId67"/>
    <p:sldMasterId id="2147483780" r:id="rId68"/>
    <p:sldMasterId id="2147483782" r:id="rId69"/>
    <p:sldMasterId id="2147483784" r:id="rId70"/>
    <p:sldMasterId id="2147483786" r:id="rId71"/>
    <p:sldMasterId id="2147483788" r:id="rId72"/>
    <p:sldMasterId id="2147483790" r:id="rId73"/>
    <p:sldMasterId id="2147483792" r:id="rId74"/>
    <p:sldMasterId id="2147483794" r:id="rId75"/>
    <p:sldMasterId id="2147483796" r:id="rId76"/>
    <p:sldMasterId id="2147483798" r:id="rId77"/>
    <p:sldMasterId id="2147483800" r:id="rId78"/>
    <p:sldMasterId id="2147483802" r:id="rId79"/>
  </p:sldMasterIdLst>
  <p:notesMasterIdLst>
    <p:notesMasterId r:id="rId81"/>
  </p:notesMasterIdLst>
  <p:sldIdLst>
    <p:sldId id="256" r:id="rId80"/>
    <p:sldId id="257" r:id="rId82"/>
    <p:sldId id="258" r:id="rId83"/>
    <p:sldId id="259" r:id="rId84"/>
    <p:sldId id="260" r:id="rId85"/>
    <p:sldId id="261" r:id="rId86"/>
    <p:sldId id="262" r:id="rId87"/>
    <p:sldId id="263" r:id="rId88"/>
    <p:sldId id="264" r:id="rId89"/>
    <p:sldId id="265" r:id="rId90"/>
    <p:sldId id="266" r:id="rId9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slide" Target="slides/slide11.xml"/><Relationship Id="rId90" Type="http://schemas.openxmlformats.org/officeDocument/2006/relationships/slide" Target="slides/slide1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9.xml"/><Relationship Id="rId88" Type="http://schemas.openxmlformats.org/officeDocument/2006/relationships/slide" Target="slides/slide8.xml"/><Relationship Id="rId87" Type="http://schemas.openxmlformats.org/officeDocument/2006/relationships/slide" Target="slides/slide7.xml"/><Relationship Id="rId86" Type="http://schemas.openxmlformats.org/officeDocument/2006/relationships/slide" Target="slides/slide6.xml"/><Relationship Id="rId85" Type="http://schemas.openxmlformats.org/officeDocument/2006/relationships/slide" Target="slides/slide5.xml"/><Relationship Id="rId84" Type="http://schemas.openxmlformats.org/officeDocument/2006/relationships/slide" Target="slides/slide4.xml"/><Relationship Id="rId83" Type="http://schemas.openxmlformats.org/officeDocument/2006/relationships/slide" Target="slides/slide3.xml"/><Relationship Id="rId82" Type="http://schemas.openxmlformats.org/officeDocument/2006/relationships/slide" Target="slides/slide2.xml"/><Relationship Id="rId81" Type="http://schemas.openxmlformats.org/officeDocument/2006/relationships/notesMaster" Target="notesMasters/notesMaster1.xml"/><Relationship Id="rId80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9" Type="http://schemas.openxmlformats.org/officeDocument/2006/relationships/slideMaster" Target="slideMasters/slideMaster78.xml"/><Relationship Id="rId78" Type="http://schemas.openxmlformats.org/officeDocument/2006/relationships/slideMaster" Target="slideMasters/slideMaster77.xml"/><Relationship Id="rId77" Type="http://schemas.openxmlformats.org/officeDocument/2006/relationships/slideMaster" Target="slideMasters/slideMaster76.xml"/><Relationship Id="rId76" Type="http://schemas.openxmlformats.org/officeDocument/2006/relationships/slideMaster" Target="slideMasters/slideMaster75.xml"/><Relationship Id="rId75" Type="http://schemas.openxmlformats.org/officeDocument/2006/relationships/slideMaster" Target="slideMasters/slideMaster74.xml"/><Relationship Id="rId74" Type="http://schemas.openxmlformats.org/officeDocument/2006/relationships/slideMaster" Target="slideMasters/slideMaster73.xml"/><Relationship Id="rId73" Type="http://schemas.openxmlformats.org/officeDocument/2006/relationships/slideMaster" Target="slideMasters/slideMaster72.xml"/><Relationship Id="rId72" Type="http://schemas.openxmlformats.org/officeDocument/2006/relationships/slideMaster" Target="slideMasters/slideMaster71.xml"/><Relationship Id="rId71" Type="http://schemas.openxmlformats.org/officeDocument/2006/relationships/slideMaster" Target="slideMasters/slideMaster70.xml"/><Relationship Id="rId70" Type="http://schemas.openxmlformats.org/officeDocument/2006/relationships/slideMaster" Target="slideMasters/slideMaster69.xml"/><Relationship Id="rId7" Type="http://schemas.openxmlformats.org/officeDocument/2006/relationships/slideMaster" Target="slideMasters/slideMaster6.xml"/><Relationship Id="rId69" Type="http://schemas.openxmlformats.org/officeDocument/2006/relationships/slideMaster" Target="slideMasters/slideMaster68.xml"/><Relationship Id="rId68" Type="http://schemas.openxmlformats.org/officeDocument/2006/relationships/slideMaster" Target="slideMasters/slideMaster67.xml"/><Relationship Id="rId67" Type="http://schemas.openxmlformats.org/officeDocument/2006/relationships/slideMaster" Target="slideMasters/slideMaster66.xml"/><Relationship Id="rId66" Type="http://schemas.openxmlformats.org/officeDocument/2006/relationships/slideMaster" Target="slideMasters/slideMaster65.xml"/><Relationship Id="rId65" Type="http://schemas.openxmlformats.org/officeDocument/2006/relationships/slideMaster" Target="slideMasters/slideMaster64.xml"/><Relationship Id="rId64" Type="http://schemas.openxmlformats.org/officeDocument/2006/relationships/slideMaster" Target="slideMasters/slideMaster63.xml"/><Relationship Id="rId63" Type="http://schemas.openxmlformats.org/officeDocument/2006/relationships/slideMaster" Target="slideMasters/slideMaster62.xml"/><Relationship Id="rId62" Type="http://schemas.openxmlformats.org/officeDocument/2006/relationships/slideMaster" Target="slideMasters/slideMaster61.xml"/><Relationship Id="rId61" Type="http://schemas.openxmlformats.org/officeDocument/2006/relationships/slideMaster" Target="slideMasters/slideMaster60.xml"/><Relationship Id="rId60" Type="http://schemas.openxmlformats.org/officeDocument/2006/relationships/slideMaster" Target="slideMasters/slideMaster59.xml"/><Relationship Id="rId6" Type="http://schemas.openxmlformats.org/officeDocument/2006/relationships/slideMaster" Target="slideMasters/slideMaster5.xml"/><Relationship Id="rId59" Type="http://schemas.openxmlformats.org/officeDocument/2006/relationships/slideMaster" Target="slideMasters/slideMaster58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перемещения страницы щёлкните мышью</a:t>
            </a: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buNone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 panose="020B0604020202020204"/>
              </a:rPr>
              <a:t>Для правки формата примечаний щёлкните мышью</a:t>
            </a:r>
            <a:endParaRPr lang="ru-RU" sz="20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&lt;верхний колонтитул&gt;</a:t>
            </a:r>
            <a:endParaRPr lang="ru-RU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dt" idx="7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&lt;дата/время&gt;</a:t>
            </a:r>
            <a:endParaRPr lang="ru-RU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ftr" idx="8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  <a:t>&lt;нижний колонтитул&gt;</a:t>
            </a:r>
            <a:endParaRPr lang="ru-RU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323" name="PlaceHolder 6"/>
          <p:cNvSpPr>
            <a:spLocks noGrp="1"/>
          </p:cNvSpPr>
          <p:nvPr>
            <p:ph type="sldNum" idx="8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defRPr>
            </a:lvl1pPr>
          </a:lstStyle>
          <a:p>
            <a:pPr indent="0" algn="r">
              <a:buNone/>
            </a:pPr>
            <a:fld id="{FF82C8D3-A4F2-44A0-9C59-7054D1B4A4B9}" type="slidenum">
              <a:rPr lang="ru-RU" sz="1400" b="0" u="none" strike="noStrike">
                <a:solidFill>
                  <a:srgbClr val="000000"/>
                </a:solidFill>
                <a:uFillTx/>
                <a:latin typeface="Times New Roman" panose="02020603050405020304"/>
              </a:rPr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5900" indent="-2159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sldNum" idx="8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577BF263-3B71-40D1-B6D9-75303A87425C}" type="slidenum">
              <a:rPr lang="en-US" sz="1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</a:fld>
            <a:endParaRPr lang="ru-RU" sz="18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FF82C8D3-A4F2-44A0-9C59-7054D1B4A4B9}" type="slidenum">
              <a:rPr lang="ru-RU" sz="1400" b="0" u="none" strike="noStrike" smtClean="0">
                <a:solidFill>
                  <a:srgbClr val="000000"/>
                </a:solidFill>
                <a:uFillTx/>
                <a:latin typeface="Times New Roman" panose="02020603050405020304"/>
              </a:rPr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5900" indent="-2159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Num" idx="8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9C0B3A2B-5882-4A90-9BA1-042B8ACFB35E}" type="slidenum">
              <a:rPr lang="en-US" sz="1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</a:fld>
            <a:endParaRPr lang="ru-RU" sz="18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5900" indent="-2159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sldNum" idx="8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ACFCBE3A-5FDC-4AE1-8319-59247417BB19}" type="slidenum">
              <a:rPr lang="en-US" sz="1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</a:fld>
            <a:endParaRPr lang="ru-RU" sz="18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5900" indent="-2159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sldNum" idx="8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4732073C-62E3-4105-9B8E-D37064AF91D1}" type="slidenum">
              <a:rPr lang="en-US" sz="1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</a:fld>
            <a:endParaRPr lang="ru-RU" sz="18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82E9D7C-9E78-43BA-936E-E6EA33754A5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00221FE-0CA7-4C88-8CAE-44F12E68748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9436FA2-554A-4FAC-BD1B-2ACDFF6FAC4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3404A4E-C60F-46A3-AAFA-D4B069C9EF9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37A5849B-BBB7-40A6-BBC5-70C743979BD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451D94D-BEDB-4445-847D-31160F8CAD3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750E563-900F-4E88-8B5F-E1C65B7E352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1EC178BF-6952-4B86-9993-75DB72C3432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6F35D33-9E9F-42A0-B040-D8402DD246F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Обыч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4652CAE-16BF-42DB-B190-CDBC557F8A3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AD779778-F6D2-4649-8C8F-F2B227E5007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DB26539-2CDF-411D-B449-4BFEAB674E6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Обычный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5E158DE-C016-47DE-887B-72129655B90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E7AB230-C147-42BD-B538-9EC3630DDD3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E63FFD4A-A850-4366-9827-48DF5E2AF0F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EB4D07D9-9C15-486A-95F5-C386915FFF60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Обычный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B91BAC76-9B42-4A05-9515-1BE6A22A0FF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Обычный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AEFC5A55-BCB4-4CC4-9FB0-2420B4A4BCE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Обычный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571281E8-DF92-4CC5-8760-ADEC04DAB3A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Обычный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6D74879-E7D3-4030-9B66-69A1621BAAF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E9BEB1E4-0384-49D1-A1C7-3E098A59882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Обычный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2DAB614-4CCC-4ECD-AB76-E6680D68257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0F85100-263F-4A03-9066-AA7A7836401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A08891C-E650-463C-BFFF-101ECC316F3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Обычный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DF4754D6-C872-47B7-A26E-2F2B0917A26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CDC8395D-A3F4-4882-9A62-409C8B6A651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99B80233-3780-4ABB-A4C3-AC178C0D1E5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302BDCC2-1017-47FD-A7B6-07A9523A4B7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Обычный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56C50452-4925-4763-A0AB-54FCFD04688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Обычный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8CF61CFA-022B-431C-99F9-6D2EE0D8E99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Обычный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7"/>
          </p:nvPr>
        </p:nvSpPr>
        <p:spPr/>
        <p:txBody>
          <a:bodyPr/>
          <a:lstStyle/>
          <a:p>
            <a:fld id="{F72C84BD-6423-487D-879E-DAA1A691F1C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Обычный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A8455558-4052-4A86-9F80-7E4EB1E7EE3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533D37D1-12A7-466F-981B-C95924A73C4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E9D5C5B-3235-47B5-B2C5-EF422EE0607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Обычный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0"/>
          </p:nvPr>
        </p:nvSpPr>
        <p:spPr/>
        <p:txBody>
          <a:bodyPr/>
          <a:lstStyle/>
          <a:p>
            <a:fld id="{4471288A-EF7D-44C7-90AC-D4EB78207EC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2E8CD6EE-48F7-404E-A513-350A8C70FFB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Обычный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lstStyle/>
          <a:p>
            <a:fld id="{73F8FF52-2475-4EBF-A527-890FFFCE765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3"/>
          </p:nvPr>
        </p:nvSpPr>
        <p:spPr/>
        <p:txBody>
          <a:bodyPr/>
          <a:lstStyle/>
          <a:p>
            <a:fld id="{C8ED7FE0-5651-4245-8DC9-A41D8DB59BC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5AFA928F-BD1E-4040-8AA6-A6AB50CE5A7E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5"/>
          </p:nvPr>
        </p:nvSpPr>
        <p:spPr/>
        <p:txBody>
          <a:bodyPr/>
          <a:lstStyle/>
          <a:p>
            <a:fld id="{01605A94-0667-4FD2-B408-B556FBE3AA8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Обычный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6"/>
          </p:nvPr>
        </p:nvSpPr>
        <p:spPr/>
        <p:txBody>
          <a:bodyPr/>
          <a:lstStyle/>
          <a:p>
            <a:fld id="{75A46F6B-162F-4562-829F-11BDAA6628C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Обычный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9DE26E90-54AD-4D40-B5F1-E731E150A905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Обычный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8"/>
          </p:nvPr>
        </p:nvSpPr>
        <p:spPr/>
        <p:txBody>
          <a:bodyPr/>
          <a:lstStyle/>
          <a:p>
            <a:fld id="{A56F4A38-75C4-4057-AB42-B00D3AF4D21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Обычный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9"/>
          </p:nvPr>
        </p:nvSpPr>
        <p:spPr/>
        <p:txBody>
          <a:bodyPr/>
          <a:lstStyle/>
          <a:p>
            <a:fld id="{3D6DCBF6-F514-4D00-B863-80462C6E8BD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598780-2385-4323-8513-147B8504E36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3CA6ACAD-8A7A-488F-A140-8715ECDDA80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Обычный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1"/>
          </p:nvPr>
        </p:nvSpPr>
        <p:spPr/>
        <p:txBody>
          <a:bodyPr/>
          <a:lstStyle/>
          <a:p>
            <a:fld id="{F882254F-C753-44BA-972C-CCAA65BB0E1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2"/>
          </p:nvPr>
        </p:nvSpPr>
        <p:spPr/>
        <p:txBody>
          <a:bodyPr/>
          <a:lstStyle/>
          <a:p>
            <a:fld id="{84C37B67-4D16-464F-AF5A-35C0FCA8276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Обычный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09944F03-3A3D-43A7-8EA4-65BACD05F34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4"/>
          </p:nvPr>
        </p:nvSpPr>
        <p:spPr/>
        <p:txBody>
          <a:bodyPr/>
          <a:lstStyle/>
          <a:p>
            <a:fld id="{8188DD46-0D8C-4172-B410-53D8E87D40F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5"/>
          </p:nvPr>
        </p:nvSpPr>
        <p:spPr/>
        <p:txBody>
          <a:bodyPr/>
          <a:lstStyle/>
          <a:p>
            <a:fld id="{C84348FA-7BC9-45EC-A3BA-5AFD2143741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1A1F4039-55E1-40C7-9FD4-AA4FCE6CA76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Обычный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7"/>
          </p:nvPr>
        </p:nvSpPr>
        <p:spPr/>
        <p:txBody>
          <a:bodyPr/>
          <a:lstStyle/>
          <a:p>
            <a:fld id="{7812BCB4-6B80-45DC-9F3B-8EE39C8C2C5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Обычный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8"/>
          </p:nvPr>
        </p:nvSpPr>
        <p:spPr/>
        <p:txBody>
          <a:bodyPr/>
          <a:lstStyle/>
          <a:p>
            <a:fld id="{25E1434B-6BDE-4CE3-958D-E3049C7443C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Обычный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0EB081C8-218E-41B2-A247-7A5083404CE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4A4CA10-A57C-45ED-BC0B-336D359617A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Обычный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0"/>
          </p:nvPr>
        </p:nvSpPr>
        <p:spPr/>
        <p:txBody>
          <a:bodyPr/>
          <a:lstStyle/>
          <a:p>
            <a:fld id="{81AD7FC9-E6F2-4477-8B48-95E5253DE32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1"/>
          </p:nvPr>
        </p:nvSpPr>
        <p:spPr/>
        <p:txBody>
          <a:bodyPr/>
          <a:lstStyle/>
          <a:p>
            <a:fld id="{7C7811E3-0F9D-476A-9489-5E52A08DDAC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Обычный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853FC7F7-A9AE-46AD-97EF-B46F9C1632C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3"/>
          </p:nvPr>
        </p:nvSpPr>
        <p:spPr/>
        <p:txBody>
          <a:bodyPr/>
          <a:lstStyle/>
          <a:p>
            <a:fld id="{3C3EE345-ED80-4787-820A-84BA9CB3DBC8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Обычный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4"/>
          </p:nvPr>
        </p:nvSpPr>
        <p:spPr/>
        <p:txBody>
          <a:bodyPr/>
          <a:lstStyle/>
          <a:p>
            <a:fld id="{146185A0-A59B-4515-BF90-D961F0ABB8F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18DA8154-BF07-43B8-8613-6CC65C9FC7F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6"/>
          </p:nvPr>
        </p:nvSpPr>
        <p:spPr/>
        <p:txBody>
          <a:bodyPr/>
          <a:lstStyle/>
          <a:p>
            <a:fld id="{1CBC7ED2-23F3-468D-AFFD-14A3108D06C4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7"/>
          </p:nvPr>
        </p:nvSpPr>
        <p:spPr/>
        <p:txBody>
          <a:bodyPr/>
          <a:lstStyle/>
          <a:p>
            <a:fld id="{05982FAC-DC1C-4786-A72A-1DE109A632E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Обычный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9D04BF78-6355-4DCB-B568-85B9F254E20C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Обычный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9"/>
          </p:nvPr>
        </p:nvSpPr>
        <p:spPr/>
        <p:txBody>
          <a:bodyPr/>
          <a:lstStyle/>
          <a:p>
            <a:fld id="{8D83F6DD-12C7-4D39-ADB5-991C4D17499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F61C827F-BE9F-4F40-8FE9-29F928239E7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Обычный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0"/>
          </p:nvPr>
        </p:nvSpPr>
        <p:spPr/>
        <p:txBody>
          <a:bodyPr/>
          <a:lstStyle/>
          <a:p>
            <a:fld id="{0358AF94-9340-476C-9D3E-69278B71A172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Обычный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6B234416-9F3F-4168-AB7F-7DCF59137E9D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2"/>
          </p:nvPr>
        </p:nvSpPr>
        <p:spPr/>
        <p:txBody>
          <a:bodyPr/>
          <a:lstStyle/>
          <a:p>
            <a:fld id="{65744B18-C7F5-484C-9F6F-0E512EAC2127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Обычный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5"/>
              </a:spcBef>
              <a:buNone/>
            </a:pP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3"/>
          </p:nvPr>
        </p:nvSpPr>
        <p:spPr/>
        <p:txBody>
          <a:bodyPr/>
          <a:lstStyle/>
          <a:p>
            <a:fld id="{DA87BE22-C43C-4DD0-8ECF-968650BA1C3A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FB44C37D-F84E-42E2-B7CE-B8C8CEBB326F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Обычный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5"/>
          </p:nvPr>
        </p:nvSpPr>
        <p:spPr/>
        <p:txBody>
          <a:bodyPr/>
          <a:lstStyle/>
          <a:p>
            <a:fld id="{F80C0F90-91DF-42E5-8E2F-AF3AF4901B66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8D1B2688-AB71-4171-80BE-369C7A3DCB51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7"/>
          </p:nvPr>
        </p:nvSpPr>
        <p:spPr/>
        <p:txBody>
          <a:bodyPr/>
          <a:lstStyle/>
          <a:p>
            <a:fld id="{8884BB46-ADB9-4539-8402-5DD1182B89B9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ычный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EBEC2919-A4E9-411E-95DB-2DDA77AA0A7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6714347-A081-4BC1-959E-13F73003F8E3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2FB94EF-E617-4932-B7CC-649465E8E573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68.xml"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70.xml.rels><?xml version="1.0" encoding="UTF-8" standalone="yes"?>
<Relationships xmlns="http://schemas.openxmlformats.org/package/2006/relationships"><Relationship Id="rId2" Type="http://schemas.openxmlformats.org/officeDocument/2006/relationships/theme" Target="../theme/theme70.xml"/><Relationship Id="rId1" Type="http://schemas.openxmlformats.org/officeDocument/2006/relationships/slideLayout" Target="../slideLayouts/slideLayout70.xml"/></Relationships>
</file>

<file path=ppt/slideMasters/_rels/slideMaster71.xml.rels><?xml version="1.0" encoding="UTF-8" standalone="yes"?>
<Relationships xmlns="http://schemas.openxmlformats.org/package/2006/relationships"><Relationship Id="rId2" Type="http://schemas.openxmlformats.org/officeDocument/2006/relationships/theme" Target="../theme/theme71.xml"/><Relationship Id="rId1" Type="http://schemas.openxmlformats.org/officeDocument/2006/relationships/slideLayout" Target="../slideLayouts/slideLayout71.xml"/></Relationships>
</file>

<file path=ppt/slideMasters/_rels/slideMaster72.xml.rels><?xml version="1.0" encoding="UTF-8" standalone="yes"?>
<Relationships xmlns="http://schemas.openxmlformats.org/package/2006/relationships"><Relationship Id="rId2" Type="http://schemas.openxmlformats.org/officeDocument/2006/relationships/theme" Target="../theme/theme72.xml"/><Relationship Id="rId1" Type="http://schemas.openxmlformats.org/officeDocument/2006/relationships/slideLayout" Target="../slideLayouts/slideLayout72.xml"/></Relationships>
</file>

<file path=ppt/slideMasters/_rels/slideMaster73.xml.rels><?xml version="1.0" encoding="UTF-8" standalone="yes"?>
<Relationships xmlns="http://schemas.openxmlformats.org/package/2006/relationships"><Relationship Id="rId2" Type="http://schemas.openxmlformats.org/officeDocument/2006/relationships/theme" Target="../theme/theme73.xml"/><Relationship Id="rId1" Type="http://schemas.openxmlformats.org/officeDocument/2006/relationships/slideLayout" Target="../slideLayouts/slideLayout73.xml"/></Relationships>
</file>

<file path=ppt/slideMasters/_rels/slideMaster74.xml.rels><?xml version="1.0" encoding="UTF-8" standalone="yes"?>
<Relationships xmlns="http://schemas.openxmlformats.org/package/2006/relationships"><Relationship Id="rId2" Type="http://schemas.openxmlformats.org/officeDocument/2006/relationships/theme" Target="../theme/theme74.xml"/><Relationship Id="rId1" Type="http://schemas.openxmlformats.org/officeDocument/2006/relationships/slideLayout" Target="../slideLayouts/slideLayout74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theme" Target="../theme/theme75.xml"/><Relationship Id="rId1" Type="http://schemas.openxmlformats.org/officeDocument/2006/relationships/slideLayout" Target="../slideLayouts/slideLayout75.xml"/></Relationships>
</file>

<file path=ppt/slideMasters/_rels/slideMaster76.xml.rels><?xml version="1.0" encoding="UTF-8" standalone="yes"?>
<Relationships xmlns="http://schemas.openxmlformats.org/package/2006/relationships"><Relationship Id="rId2" Type="http://schemas.openxmlformats.org/officeDocument/2006/relationships/theme" Target="../theme/theme76.xml"/><Relationship Id="rId1" Type="http://schemas.openxmlformats.org/officeDocument/2006/relationships/slideLayout" Target="../slideLayouts/slideLayout76.xml"/></Relationships>
</file>

<file path=ppt/slideMasters/_rels/slideMaster7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7.xml"/><Relationship Id="rId1" Type="http://schemas.openxmlformats.org/officeDocument/2006/relationships/slideLayout" Target="../slideLayouts/slideLayout77.xml"/></Relationships>
</file>

<file path=ppt/slideMasters/_rels/slideMaster78.xml.rels><?xml version="1.0" encoding="UTF-8" standalone="yes"?>
<Relationships xmlns="http://schemas.openxmlformats.org/package/2006/relationships"><Relationship Id="rId2" Type="http://schemas.openxmlformats.org/officeDocument/2006/relationships/theme" Target="../theme/theme78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sldNum" idx="1"/>
          </p:nvPr>
        </p:nvSpPr>
        <p:spPr>
          <a:xfrm>
            <a:off x="8732520" y="4834800"/>
            <a:ext cx="799920" cy="29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текста заглавия щёлкните мышью</a:t>
            </a: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структуры щёлкните мышью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Второй уровень структуры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Третий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Четвёртый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Пятый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Шестой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Седьмой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ldNum" idx="10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текста заглавия щёлкните мышью</a:t>
            </a: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структуры щёлкните мышью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Второй уровень структуры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Третий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Четвёртый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Пятый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Шестой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Седьмой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914400" y="409680"/>
            <a:ext cx="6016320" cy="174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150680" y="409680"/>
            <a:ext cx="10222560" cy="877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914400" y="2153160"/>
            <a:ext cx="6016320" cy="703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11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584520" y="7201080"/>
            <a:ext cx="10972440" cy="84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584520" y="919440"/>
            <a:ext cx="10972440" cy="617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3584520" y="8050680"/>
            <a:ext cx="10972440" cy="120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sldNum" idx="12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71600" y="3195360"/>
            <a:ext cx="15544440" cy="220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13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14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258800" y="411480"/>
            <a:ext cx="411444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4400" y="411480"/>
            <a:ext cx="1203876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sldNum" idx="15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sldNum" idx="16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444680" y="6610320"/>
            <a:ext cx="15544440" cy="20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444680" y="4359960"/>
            <a:ext cx="15544440" cy="22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sldNum" idx="17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91440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929592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sldNum" idx="18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91440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91440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929376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929376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sldNum" idx="19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371600" y="3195360"/>
            <a:ext cx="15544440" cy="220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2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ldNum" idx="20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Num" idx="21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текста заглавия щёлкните мышью</a:t>
            </a: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структуры щёлкните мышью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Второй уровень структуры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Третий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Четвёртый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Пятый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Шестой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Седьмой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4400" y="409680"/>
            <a:ext cx="6016320" cy="174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150680" y="409680"/>
            <a:ext cx="10222560" cy="877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914400" y="2153160"/>
            <a:ext cx="6016320" cy="703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sldNum" idx="22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/>
    <p:bodyStyle/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584520" y="7201080"/>
            <a:ext cx="10972440" cy="84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584520" y="919440"/>
            <a:ext cx="10972440" cy="617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3584520" y="8050680"/>
            <a:ext cx="10972440" cy="120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sldNum" idx="23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371600" y="3195360"/>
            <a:ext cx="15544440" cy="220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24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/>
    <p:bodyStyle/>
    <p:otherStyle/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5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/>
    <p:bodyStyle/>
    <p:otherStyle/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3258800" y="411480"/>
            <a:ext cx="411444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914400" y="411480"/>
            <a:ext cx="1203876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26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/>
    <p:bodyStyle/>
    <p:otherStyle/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27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/>
    <p:bodyStyle/>
    <p:otherStyle/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444680" y="6610320"/>
            <a:ext cx="15544440" cy="20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444680" y="4359960"/>
            <a:ext cx="15544440" cy="22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sldNum" idx="28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/>
    <p:bodyStyle/>
    <p:otherStyle/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91440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929592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sldNum" idx="29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3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91440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91440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929376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929376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sldNum" idx="30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/>
    <p:bodyStyle/>
    <p:otherStyle/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31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/>
    <p:bodyStyle/>
    <p:otherStyle/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Num" idx="32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текста заглавия щёлкните мышью</a:t>
            </a: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структуры щёлкните мышью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Второй уровень структуры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Третий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Четвёртый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Пятый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Шестой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Седьмой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/>
    <p:bodyStyle/>
    <p:otherStyle/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400" y="409680"/>
            <a:ext cx="6016320" cy="174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150680" y="409680"/>
            <a:ext cx="10222560" cy="877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914400" y="2153160"/>
            <a:ext cx="6016320" cy="703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sldNum" idx="33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/>
    <p:bodyStyle/>
    <p:otherStyle/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584520" y="7201080"/>
            <a:ext cx="10972440" cy="84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3584520" y="919440"/>
            <a:ext cx="10972440" cy="617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3584520" y="8050680"/>
            <a:ext cx="10972440" cy="120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sldNum" idx="34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/>
    <p:bodyStyle/>
    <p:otherStyle/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371600" y="3195360"/>
            <a:ext cx="15544440" cy="220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ldNum" idx="35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/>
    <p:bodyStyle/>
    <p:otherStyle/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36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/>
    <p:bodyStyle/>
    <p:otherStyle/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3258800" y="411480"/>
            <a:ext cx="411444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914400" y="411480"/>
            <a:ext cx="1203876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37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/>
    <p:bodyStyle/>
    <p:otherStyle/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38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/>
    <p:bodyStyle/>
    <p:otherStyle/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444680" y="6610320"/>
            <a:ext cx="15544440" cy="20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444680" y="4359960"/>
            <a:ext cx="15544440" cy="22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39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3258800" y="411480"/>
            <a:ext cx="411444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914400" y="411480"/>
            <a:ext cx="1203876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4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91440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929592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sldNum" idx="40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/>
    <p:bodyStyle/>
    <p:otherStyle/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91440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91440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929376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929376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sldNum" idx="41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/>
    <p:bodyStyle/>
    <p:otherStyle/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Num" idx="42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/>
    <p:bodyStyle/>
    <p:otherStyle/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43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текста заглавия щёлкните мышью</a:t>
            </a: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структуры щёлкните мышью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Второй уровень структуры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Третий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Четвёртый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Пятый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Шестой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Седьмой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/>
    <p:bodyStyle/>
    <p:otherStyle/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14400" y="409680"/>
            <a:ext cx="6016320" cy="174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7150680" y="409680"/>
            <a:ext cx="10222560" cy="877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914400" y="2153160"/>
            <a:ext cx="6016320" cy="703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sldNum" idx="44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/>
    <p:bodyStyle/>
    <p:otherStyle/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584520" y="7201080"/>
            <a:ext cx="10972440" cy="84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3584520" y="919440"/>
            <a:ext cx="10972440" cy="617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3584520" y="8050680"/>
            <a:ext cx="10972440" cy="120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sldNum" idx="45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/>
    <p:bodyStyle/>
    <p:otherStyle/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371600" y="3195360"/>
            <a:ext cx="15544440" cy="220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ldNum" idx="46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/>
    <p:bodyStyle/>
    <p:otherStyle/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47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/>
    <p:bodyStyle/>
    <p:otherStyle/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3258800" y="411480"/>
            <a:ext cx="411444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914400" y="411480"/>
            <a:ext cx="1203876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48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/>
    <p:bodyStyle/>
    <p:otherStyle/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49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Num" idx="5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444680" y="6610320"/>
            <a:ext cx="15544440" cy="20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444680" y="4359960"/>
            <a:ext cx="15544440" cy="22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50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/>
    <p:bodyStyle/>
    <p:otherStyle/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91440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929592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sldNum" idx="51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/>
    <p:bodyStyle/>
    <p:otherStyle/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91440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91440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929376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929376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sldNum" idx="52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/>
    <p:bodyStyle/>
    <p:otherStyle/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Num" idx="53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/>
    <p:bodyStyle/>
    <p:otherStyle/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Num" idx="54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текста заглавия щёлкните мышью</a:t>
            </a: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структуры щёлкните мышью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Второй уровень структуры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Третий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Четвёртый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Пятый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Шестой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Седьмой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/>
    <p:bodyStyle/>
    <p:otherStyle/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914400" y="409680"/>
            <a:ext cx="6016320" cy="174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150680" y="409680"/>
            <a:ext cx="10222560" cy="877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914400" y="2153160"/>
            <a:ext cx="6016320" cy="703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sldNum" idx="55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/>
    <p:bodyStyle/>
    <p:otherStyle/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584520" y="7201080"/>
            <a:ext cx="10972440" cy="84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3584520" y="919440"/>
            <a:ext cx="10972440" cy="617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3584520" y="8050680"/>
            <a:ext cx="10972440" cy="120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sldNum" idx="56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/>
    <p:bodyStyle/>
    <p:otherStyle/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371600" y="3195360"/>
            <a:ext cx="15544440" cy="220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Num" idx="57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/>
    <p:bodyStyle/>
    <p:otherStyle/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58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/>
    <p:bodyStyle/>
    <p:otherStyle/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3258800" y="411480"/>
            <a:ext cx="411444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914400" y="411480"/>
            <a:ext cx="1203876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59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44680" y="6610320"/>
            <a:ext cx="15544440" cy="20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444680" y="4359960"/>
            <a:ext cx="15544440" cy="22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sldNum" idx="6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60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/>
    <p:bodyStyle/>
    <p:otherStyle/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1444680" y="6610320"/>
            <a:ext cx="15544440" cy="20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1444680" y="4359960"/>
            <a:ext cx="15544440" cy="22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61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/>
    <p:bodyStyle/>
    <p:otherStyle/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91440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929592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sldNum" idx="62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/>
    <p:bodyStyle/>
    <p:otherStyle/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91440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91440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929376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929376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58" name="PlaceHolder 6"/>
          <p:cNvSpPr>
            <a:spLocks noGrp="1"/>
          </p:cNvSpPr>
          <p:nvPr>
            <p:ph type="sldNum" idx="63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/>
    <p:bodyStyle/>
    <p:otherStyle/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ldNum" idx="64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/>
    <p:bodyStyle/>
    <p:otherStyle/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Num" idx="65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текста заглавия щёлкните мышью</a:t>
            </a: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структуры щёлкните мышью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Второй уровень структуры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Третий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Четвёртый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Пятый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Шестой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Седьмой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/>
    <p:bodyStyle/>
    <p:otherStyle/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914400" y="409680"/>
            <a:ext cx="6016320" cy="174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150680" y="409680"/>
            <a:ext cx="10222560" cy="877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914400" y="2153160"/>
            <a:ext cx="6016320" cy="703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sldNum" idx="66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/>
    <p:bodyStyle/>
    <p:otherStyle/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3584520" y="7201080"/>
            <a:ext cx="10972440" cy="84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3584520" y="919440"/>
            <a:ext cx="10972440" cy="617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3584520" y="8050680"/>
            <a:ext cx="10972440" cy="120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sldNum" idx="67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/>
    <p:bodyStyle/>
    <p:otherStyle/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371600" y="3195360"/>
            <a:ext cx="15544440" cy="220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ldNum" idx="68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/>
    <p:bodyStyle/>
    <p:otherStyle/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69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91440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929592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7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3258800" y="411480"/>
            <a:ext cx="411444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914400" y="411480"/>
            <a:ext cx="12038760" cy="877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70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/>
    <p:bodyStyle/>
    <p:otherStyle/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120" cy="596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71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</p:sldLayoutIdLst>
  <p:txStyles>
    <p:titleStyle/>
    <p:bodyStyle/>
    <p:otherStyle/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444680" y="6610320"/>
            <a:ext cx="15544440" cy="204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1444680" y="4359960"/>
            <a:ext cx="15544440" cy="22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72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xStyles>
    <p:titleStyle/>
    <p:bodyStyle/>
    <p:otherStyle/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91440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9295920" y="2399760"/>
            <a:ext cx="8077320" cy="678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sldNum" idx="73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xStyles>
    <p:titleStyle/>
    <p:bodyStyle/>
    <p:otherStyle/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91440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91440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929376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929376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sldNum" idx="74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</p:sldLayoutIdLst>
  <p:txStyles>
    <p:titleStyle/>
    <p:bodyStyle/>
    <p:otherStyle/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ldNum" idx="75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</p:sldLayoutIdLst>
  <p:txStyles>
    <p:titleStyle/>
    <p:bodyStyle/>
    <p:otherStyle/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Num" idx="76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текста заглавия щёлкните мышью</a:t>
            </a: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Для правки структуры щёлкните мышью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Второй уровень структуры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Третий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Четвёртый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Пятый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Шестой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</a:rPr>
              <a:t>Седьмой уровень структуры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</p:sldLayoutIdLst>
  <p:txStyles>
    <p:titleStyle/>
    <p:bodyStyle/>
    <p:otherStyle/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914400" y="409680"/>
            <a:ext cx="6016320" cy="174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150680" y="409680"/>
            <a:ext cx="10222560" cy="877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914400" y="2153160"/>
            <a:ext cx="6016320" cy="703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sldNum" idx="77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txStyles>
    <p:titleStyle/>
    <p:bodyStyle/>
    <p:otherStyle/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3584520" y="7201080"/>
            <a:ext cx="10972440" cy="84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3584520" y="919440"/>
            <a:ext cx="10972440" cy="6171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3584520" y="8050680"/>
            <a:ext cx="10972440" cy="1207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sldNum" idx="78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91440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91440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9293760" y="2302560"/>
            <a:ext cx="8079480" cy="95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b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9293760" y="3261960"/>
            <a:ext cx="8079480" cy="592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t">
            <a:noAutofit/>
          </a:bodyPr>
          <a:lstStyle/>
          <a:p>
            <a:pPr marL="342900" indent="-3429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Click to edit Master text styles</a:t>
            </a:r>
            <a:endParaRPr lang="ru-RU" sz="32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742950" lvl="1" indent="-28575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Second level</a:t>
            </a:r>
            <a:endParaRPr lang="ru-RU" sz="28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143000" lvl="2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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Third level</a:t>
            </a:r>
            <a:endParaRPr lang="ru-RU" sz="2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1600200" lvl="3" indent="-228600" defTabSz="914400">
              <a:lnSpc>
                <a:spcPct val="100000"/>
              </a:lnSpc>
              <a:buClr>
                <a:srgbClr val="000000"/>
              </a:buClr>
              <a:buFont typeface="Symbol" panose="05050102010706020507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Fourth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  <a:p>
            <a:pPr marL="2057400" lvl="4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»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Fifth level</a:t>
            </a:r>
            <a:endParaRPr lang="ru-RU" sz="20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8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12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21600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400" b="0" u="none" strike="noStrike">
                <a:solidFill>
                  <a:schemeClr val="dk2"/>
                </a:solidFill>
                <a:uFillTx/>
                <a:latin typeface="Calibri" panose="020F0502020204030204"/>
                <a:ea typeface="Calibri" panose="020F0502020204030204"/>
              </a:rPr>
              <a:t>Click to edit Master title style</a:t>
            </a:r>
            <a:endParaRPr lang="ru-RU" sz="4400" b="0" u="none" strike="noStrike">
              <a:solidFill>
                <a:schemeClr val="dk1"/>
              </a:solidFill>
              <a:uFillTx/>
              <a:latin typeface="Calibri" panose="020F050202020403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9"/>
          </p:nvPr>
        </p:nvSpPr>
        <p:spPr>
          <a:xfrm>
            <a:off x="8732520" y="4834800"/>
            <a:ext cx="799200" cy="29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216000" anchor="t">
            <a:noAutofit/>
          </a:bodyPr>
          <a:lstStyle/>
          <a:p>
            <a:pPr indent="0">
              <a:buNone/>
            </a:pPr>
            <a:endParaRPr lang="ru-RU" sz="1200" b="0" u="none" strike="noStrike">
              <a:solidFill>
                <a:srgbClr val="000000"/>
              </a:solidFill>
              <a:uFillTx/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54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2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Скругленный прямоугольник 2"/>
          <p:cNvSpPr/>
          <p:nvPr/>
        </p:nvSpPr>
        <p:spPr>
          <a:xfrm>
            <a:off x="1419840" y="360000"/>
            <a:ext cx="14600160" cy="2340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25" name="Text 0"/>
          <p:cNvSpPr/>
          <p:nvPr/>
        </p:nvSpPr>
        <p:spPr>
          <a:xfrm>
            <a:off x="1419840" y="157320"/>
            <a:ext cx="14719680" cy="27453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ctr">
            <a:noAutofit/>
          </a:bodyPr>
          <a:lstStyle/>
          <a:p>
            <a:pPr algn="ctr" defTabSz="914400">
              <a:lnSpc>
                <a:spcPct val="150000"/>
              </a:lnSpc>
              <a:tabLst>
                <a:tab pos="0" algn="l"/>
              </a:tabLst>
            </a:pPr>
            <a:r>
              <a:rPr lang="ru-RU" sz="2400" b="1" u="none" strike="noStrike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Calibri" panose="020F0502020204030204"/>
              </a:rPr>
              <a:t>Государственное бюджетное общеобразовательное учреждение города Москвы "Школа № 2006"</a:t>
            </a:r>
            <a:endParaRPr lang="ru-RU" sz="2400" b="0" u="none" strike="noStrike" dirty="0">
              <a:solidFill>
                <a:srgbClr val="FFFFFF"/>
              </a:solidFill>
              <a:uFillTx/>
            </a:endParaRPr>
          </a:p>
          <a:p>
            <a:pPr algn="ctr" defTabSz="914400">
              <a:lnSpc>
                <a:spcPct val="150000"/>
              </a:lnSpc>
              <a:tabLst>
                <a:tab pos="0" algn="l"/>
              </a:tabLst>
            </a:pPr>
            <a:r>
              <a:rPr lang="ru-RU" sz="2400" b="1" u="none" strike="noStrike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Calibri" panose="020F0502020204030204"/>
              </a:rPr>
              <a:t>Федеральное государственное бюджетное образовательное учреждение высшего образования «МИРЭА - Российский технологический университет»</a:t>
            </a:r>
            <a:endParaRPr lang="ru-RU" sz="2400" b="0" u="none" strike="noStrike" dirty="0">
              <a:solidFill>
                <a:srgbClr val="FFFFFF"/>
              </a:solidFill>
              <a:uFillTx/>
            </a:endParaRPr>
          </a:p>
          <a:p>
            <a:pPr algn="ctr" defTabSz="914400">
              <a:lnSpc>
                <a:spcPct val="150000"/>
              </a:lnSpc>
              <a:tabLst>
                <a:tab pos="0" algn="l"/>
              </a:tabLst>
            </a:pPr>
            <a:r>
              <a:rPr lang="ru-RU" sz="2400" b="1" u="none" strike="noStrike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Calibri" panose="020F0502020204030204"/>
              </a:rPr>
              <a:t>Детский технопарк «Альтаир</a:t>
            </a:r>
            <a:r>
              <a:rPr lang="ru-RU" sz="2800" b="1" u="none" strike="noStrike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alibri" panose="020F0502020204030204"/>
                <a:ea typeface="Calibri" panose="020F0502020204030204"/>
              </a:rPr>
              <a:t>»</a:t>
            </a:r>
            <a:endParaRPr lang="ru-RU" sz="2800" b="0" u="none" strike="noStrike" dirty="0">
              <a:solidFill>
                <a:srgbClr val="FFFFFF"/>
              </a:solidFill>
              <a:uFillTx/>
              <a:latin typeface="Arial" panose="020B0604020202020204"/>
            </a:endParaRPr>
          </a:p>
        </p:txBody>
      </p:sp>
      <p:sp>
        <p:nvSpPr>
          <p:cNvPr id="326" name="Прямоугольник1"/>
          <p:cNvSpPr/>
          <p:nvPr/>
        </p:nvSpPr>
        <p:spPr>
          <a:xfrm>
            <a:off x="11454840" y="6238800"/>
            <a:ext cx="6552720" cy="1418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b">
            <a:no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ru-RU" sz="28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</a:rPr>
              <a:t>Участник</a:t>
            </a:r>
            <a:r>
              <a:rPr lang="en-US" sz="2800" b="0" u="none" strike="noStrike" dirty="0" smtClean="0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: </a:t>
            </a:r>
            <a:endParaRPr lang="ru-RU" sz="2800" b="0" u="none" strike="noStrike" dirty="0" smtClean="0">
              <a:solidFill>
                <a:schemeClr val="dk1"/>
              </a:solidFill>
              <a:uFillTx/>
              <a:latin typeface="Calibri" panose="020F0502020204030204"/>
              <a:ea typeface="Calibri" panose="020F0502020204030204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800" b="0" u="none" strike="noStrike" dirty="0" err="1" smtClean="0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Фуфаева</a:t>
            </a:r>
            <a:r>
              <a:rPr lang="en-US" sz="2800" b="0" u="none" strike="noStrike" dirty="0" smtClean="0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en-US" sz="2800" b="0" u="none" strike="noStrike" dirty="0" err="1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Ульяна</a:t>
            </a:r>
            <a:r>
              <a:rPr lang="en-US" sz="2800" b="0" u="none" strike="noStrike" dirty="0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en-US" sz="2800" b="0" u="none" strike="noStrike" dirty="0" err="1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Андреевна</a:t>
            </a:r>
            <a:endParaRPr lang="ru-RU" sz="2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800" b="0" u="none" strike="noStrike" dirty="0" err="1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Ученик</a:t>
            </a:r>
            <a:r>
              <a:rPr lang="en-US" sz="2800" b="0" u="none" strike="noStrike" dirty="0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 10 «Д» </a:t>
            </a:r>
            <a:r>
              <a:rPr lang="en-US" sz="2800" b="0" u="none" strike="noStrike" dirty="0" err="1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класса</a:t>
            </a:r>
            <a:r>
              <a:rPr lang="en-US" sz="2800" b="0" u="none" strike="noStrike" dirty="0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 ГБОУ </a:t>
            </a:r>
            <a:r>
              <a:rPr lang="en-US" sz="2800" b="0" u="none" strike="noStrike" dirty="0" err="1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Школа</a:t>
            </a:r>
            <a:r>
              <a:rPr lang="en-US" sz="2800" b="0" u="none" strike="noStrike" dirty="0">
                <a:solidFill>
                  <a:schemeClr val="dk1"/>
                </a:solidFill>
                <a:uFillTx/>
                <a:latin typeface="Calibri" panose="020F0502020204030204"/>
                <a:ea typeface="Calibri" panose="020F0502020204030204"/>
              </a:rPr>
              <a:t> 2006</a:t>
            </a:r>
            <a:endParaRPr lang="ru-RU" sz="2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27" name="N"/>
          <p:cNvSpPr/>
          <p:nvPr/>
        </p:nvSpPr>
        <p:spPr>
          <a:xfrm>
            <a:off x="11467800" y="8281440"/>
            <a:ext cx="6552360" cy="2005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b">
            <a:no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8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Руководитель</a:t>
            </a:r>
            <a:r>
              <a:rPr lang="en-US" sz="2800" b="0" u="none" strike="noStrike" dirty="0" smtClean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:</a:t>
            </a:r>
            <a:endParaRPr lang="ru-RU" sz="2800" b="0" u="none" strike="noStrike" dirty="0" smtClean="0">
              <a:solidFill>
                <a:srgbClr val="000000"/>
              </a:solidFill>
              <a:uFillTx/>
              <a:latin typeface="Calibri" panose="020F0502020204030204"/>
              <a:ea typeface="Calibri" panose="020F0502020204030204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800" b="0" u="none" strike="noStrike" dirty="0" smtClean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en-US" sz="28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Вагулич</a:t>
            </a: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en-US" sz="28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Александр</a:t>
            </a: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en-US" sz="28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Романович</a:t>
            </a:r>
            <a:endParaRPr lang="ru-RU" sz="2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en-US" sz="28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Преподаватель</a:t>
            </a: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en-US" sz="28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детского</a:t>
            </a: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en-US" sz="28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технопарка</a:t>
            </a: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«</a:t>
            </a:r>
            <a:r>
              <a:rPr lang="en-US" sz="28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Альтаир</a:t>
            </a:r>
            <a:r>
              <a:rPr lang="en-US" sz="28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» РТУ МИРЭА</a:t>
            </a:r>
            <a:endParaRPr lang="ru-RU" sz="2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328" name="Рисунок 9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9040" y="178560"/>
            <a:ext cx="1945440" cy="1375200"/>
          </a:xfrm>
          <a:prstGeom prst="rect">
            <a:avLst/>
          </a:prstGeom>
          <a:noFill/>
        </p:spPr>
      </p:pic>
      <p:sp>
        <p:nvSpPr>
          <p:cNvPr id="329" name="Прямая соединительная линия 11"/>
          <p:cNvSpPr/>
          <p:nvPr/>
        </p:nvSpPr>
        <p:spPr>
          <a:xfrm flipH="1">
            <a:off x="11467800" y="5892840"/>
            <a:ext cx="6820200" cy="360"/>
          </a:xfrm>
          <a:prstGeom prst="line">
            <a:avLst/>
          </a:prstGeom>
          <a:ln w="38100">
            <a:solidFill>
              <a:srgbClr val="5CC1CD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30" name="Прямая соединительная линия 12"/>
          <p:cNvSpPr/>
          <p:nvPr/>
        </p:nvSpPr>
        <p:spPr>
          <a:xfrm flipH="1">
            <a:off x="11448720" y="7790040"/>
            <a:ext cx="6839280" cy="360"/>
          </a:xfrm>
          <a:prstGeom prst="line">
            <a:avLst/>
          </a:prstGeom>
          <a:ln w="38100">
            <a:solidFill>
              <a:srgbClr val="5CC1CD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31" name="Скругленный прямоугольник 1"/>
          <p:cNvSpPr/>
          <p:nvPr/>
        </p:nvSpPr>
        <p:spPr>
          <a:xfrm>
            <a:off x="3060000" y="3754106"/>
            <a:ext cx="11880000" cy="1800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numCol="1" spcCol="216000" anchor="ctr">
            <a:noAutofit/>
          </a:bodyPr>
          <a:lstStyle/>
          <a:p>
            <a:pPr algn="ctr"/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32" name="Текстовое поле1"/>
          <p:cNvSpPr/>
          <p:nvPr/>
        </p:nvSpPr>
        <p:spPr>
          <a:xfrm>
            <a:off x="2551500" y="3393720"/>
            <a:ext cx="12897000" cy="1554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t">
            <a:noAutofit/>
          </a:bodyPr>
          <a:lstStyle/>
          <a:p>
            <a:pPr algn="ctr" defTabSz="914400">
              <a:lnSpc>
                <a:spcPct val="150000"/>
              </a:lnSpc>
              <a:tabLst>
                <a:tab pos="0" algn="l"/>
              </a:tabLst>
            </a:pPr>
            <a:r>
              <a:rPr lang="ru-RU" sz="4800" b="0" u="none" strike="noStrike" dirty="0">
                <a:solidFill>
                  <a:srgbClr val="FFFFFF"/>
                </a:solidFill>
                <a:uFillTx/>
                <a:latin typeface="Calibri" panose="020F0502020204030204"/>
                <a:ea typeface="Calibri" panose="020F0502020204030204"/>
              </a:rPr>
              <a:t>Сайт для помощи с выбором материальной части стрельбы из лука и его </a:t>
            </a:r>
            <a:r>
              <a:rPr lang="ru-RU" sz="4800" b="0" u="none" strike="noStrike" dirty="0" smtClean="0">
                <a:solidFill>
                  <a:srgbClr val="FFFFFF"/>
                </a:solidFill>
                <a:uFillTx/>
                <a:latin typeface="Calibri" panose="020F0502020204030204"/>
                <a:ea typeface="Calibri" panose="020F0502020204030204"/>
              </a:rPr>
              <a:t>подгонки</a:t>
            </a:r>
            <a:endParaRPr lang="ru-RU" sz="4800" b="0" u="none" strike="noStrike" dirty="0">
              <a:solidFill>
                <a:srgbClr val="FFFFFF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default_name"/>
          <p:cNvSpPr/>
          <p:nvPr/>
        </p:nvSpPr>
        <p:spPr>
          <a:xfrm>
            <a:off x="1143000" y="862200"/>
            <a:ext cx="9136080" cy="212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ts val="8100"/>
              </a:lnSpc>
              <a:tabLst>
                <a:tab pos="0" algn="l"/>
              </a:tabLst>
            </a:pPr>
            <a:r>
              <a:rPr lang="ru-RU" sz="7200" b="1" u="none" strike="noStrike">
                <a:solidFill>
                  <a:srgbClr val="325CA8"/>
                </a:solidFill>
                <a:uFillTx/>
                <a:latin typeface="Calibri" panose="020F0502020204030204"/>
                <a:ea typeface="Calibri" panose="020F0502020204030204"/>
              </a:rPr>
              <a:t>Дальнейшее</a:t>
            </a:r>
            <a:br>
              <a:rPr sz="1800"/>
            </a:br>
            <a:r>
              <a:rPr lang="ru-RU" sz="7200" b="1" u="none" strike="noStrike">
                <a:solidFill>
                  <a:srgbClr val="325CA8"/>
                </a:solidFill>
                <a:uFillTx/>
                <a:latin typeface="Calibri" panose="020F0502020204030204"/>
                <a:ea typeface="Calibri" panose="020F0502020204030204"/>
              </a:rPr>
              <a:t>развитие проекта</a:t>
            </a:r>
            <a:endParaRPr lang="ru-RU" sz="7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96" name="Text 1"/>
          <p:cNvSpPr/>
          <p:nvPr/>
        </p:nvSpPr>
        <p:spPr>
          <a:xfrm>
            <a:off x="1143000" y="4082400"/>
            <a:ext cx="15742080" cy="5768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50000"/>
              </a:lnSpc>
              <a:spcAft>
                <a:spcPts val="4500"/>
              </a:spcAft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 Дальнейшее развитие проекта предполагает расширение категорий материальной части для других разновидностей стрельбы из лука.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397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75800" y="160200"/>
            <a:ext cx="1944720" cy="137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8" name="TextBox 6"/>
          <p:cNvSpPr/>
          <p:nvPr/>
        </p:nvSpPr>
        <p:spPr>
          <a:xfrm>
            <a:off x="17637740" y="9719280"/>
            <a:ext cx="382680" cy="491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10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99" name="Прямоугольник 1"/>
          <p:cNvSpPr/>
          <p:nvPr/>
        </p:nvSpPr>
        <p:spPr>
          <a:xfrm>
            <a:off x="0" y="3188160"/>
            <a:ext cx="12022560" cy="130320"/>
          </a:xfrm>
          <a:prstGeom prst="rect">
            <a:avLst/>
          </a:prstGeom>
          <a:gradFill rotWithShape="0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 1"/>
          <p:cNvSpPr/>
          <p:nvPr/>
        </p:nvSpPr>
        <p:spPr>
          <a:xfrm>
            <a:off x="776605" y="3155810"/>
            <a:ext cx="16573320" cy="57693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marL="457200" indent="-457200" defTabSz="914400">
              <a:lnSpc>
                <a:spcPct val="150000"/>
              </a:lnSpc>
              <a:spcAft>
                <a:spcPts val="450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Курс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HTMLCSS JS.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Текст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: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электронный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// Stepik: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официальный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сайт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. -  URL: https://stepik.org/course/135466/promo  (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дата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обращения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: 12.01.2026)</a:t>
            </a:r>
            <a:endParaRPr lang="en-US" alt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457200" indent="-457200" defTabSz="914400">
              <a:lnSpc>
                <a:spcPct val="150000"/>
              </a:lnSpc>
              <a:spcAft>
                <a:spcPts val="450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Веб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-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разработка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с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нуля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: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руководство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от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HTML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до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JavaScript.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Текст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: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электронный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// SkyPro: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официальный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сайт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. - URL: https://sky.pro/wiki/html/osnovy-html-css-i-javascript/?ysclid=mkzfhrmau3748490537 (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дата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обращения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: 14.01.2026)</a:t>
            </a:r>
            <a:endParaRPr lang="en-US" alt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457200" indent="-457200" defTabSz="914400">
              <a:lnSpc>
                <a:spcPct val="150000"/>
              </a:lnSpc>
              <a:spcAft>
                <a:spcPts val="450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Конструкция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спортивного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лука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.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Текст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: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электронный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// Archery-sila: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официальный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</a:t>
            </a:r>
            <a:r>
              <a:rPr lang="en-US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сайт</a:t>
            </a:r>
            <a:r>
              <a:rPr lang="en-US" altLang="ru-RU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. - URL: http://www.archery sila.ru/inventar/recurve.html</a:t>
            </a:r>
            <a:r>
              <a:rPr lang="ru-RU" altLang="en-US" sz="3200" b="0" u="none" strike="noStrike" dirty="0">
                <a:solidFill>
                  <a:srgbClr val="000000"/>
                </a:solidFill>
                <a:uFillTx/>
                <a:latin typeface="Arial" panose="020B0604020202020204"/>
              </a:rPr>
              <a:t> (дата обращения: 17.01.2026)</a:t>
            </a:r>
            <a:endParaRPr lang="ru-RU" altLang="en-US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401" name="Рисунок 4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5800" y="160200"/>
            <a:ext cx="1945440" cy="1375200"/>
          </a:xfrm>
          <a:prstGeom prst="rect">
            <a:avLst/>
          </a:prstGeom>
          <a:noFill/>
        </p:spPr>
      </p:pic>
      <p:sp>
        <p:nvSpPr>
          <p:cNvPr id="402" name="TextBox 5"/>
          <p:cNvSpPr/>
          <p:nvPr/>
        </p:nvSpPr>
        <p:spPr>
          <a:xfrm>
            <a:off x="17640000" y="9719280"/>
            <a:ext cx="74304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11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403" name="Прямоугольник 3"/>
          <p:cNvSpPr/>
          <p:nvPr/>
        </p:nvSpPr>
        <p:spPr>
          <a:xfrm>
            <a:off x="0" y="3024965"/>
            <a:ext cx="14483880" cy="131040"/>
          </a:xfrm>
          <a:prstGeom prst="rect">
            <a:avLst/>
          </a:prstGeom>
          <a:gradFill rotWithShape="0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404" name="default_name"/>
          <p:cNvSpPr/>
          <p:nvPr/>
        </p:nvSpPr>
        <p:spPr>
          <a:xfrm>
            <a:off x="1143000" y="862200"/>
            <a:ext cx="12655800" cy="2130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7200" b="1" u="none" strike="noStrike">
                <a:solidFill>
                  <a:srgbClr val="325CA8"/>
                </a:solidFill>
                <a:uFillTx/>
                <a:latin typeface="Calibri" panose="020F0502020204030204"/>
                <a:ea typeface="Calibri" panose="020F0502020204030204"/>
              </a:rPr>
              <a:t>Список использованных источников</a:t>
            </a:r>
            <a:endParaRPr lang="ru-RU" sz="7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 1"/>
          <p:cNvSpPr/>
          <p:nvPr/>
        </p:nvSpPr>
        <p:spPr>
          <a:xfrm>
            <a:off x="1143000" y="2095200"/>
            <a:ext cx="7329600" cy="6330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50000"/>
              </a:lnSpc>
              <a:spcAft>
                <a:spcPts val="4500"/>
              </a:spcAft>
              <a:buClr>
                <a:srgbClr val="000000"/>
              </a:buClr>
              <a:buFont typeface="Wingdings" panose="05000000000000000000" pitchFamily="2" charset="2"/>
              <a:buChar char=""/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Отсутствуют аналоги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ct val="150000"/>
              </a:lnSpc>
              <a:spcAft>
                <a:spcPts val="4500"/>
              </a:spcAft>
              <a:buClr>
                <a:srgbClr val="000000"/>
              </a:buClr>
              <a:buFont typeface="Wingdings" panose="05000000000000000000" pitchFamily="2" charset="2"/>
              <a:buChar char=""/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Ввиду отсутствия аналогов автоматизирует поиск материальной части для стрельбы из лука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ct val="150000"/>
              </a:lnSpc>
              <a:spcAft>
                <a:spcPts val="4500"/>
              </a:spcAft>
              <a:buClr>
                <a:srgbClr val="000000"/>
              </a:buClr>
              <a:buFont typeface="Wingdings" panose="05000000000000000000" pitchFamily="2" charset="2"/>
              <a:buChar char=""/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Усиливается популярность спорта «стрельба из лука»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ct val="150000"/>
              </a:lnSpc>
              <a:spcAft>
                <a:spcPts val="4500"/>
              </a:spcAft>
              <a:buClr>
                <a:srgbClr val="000000"/>
              </a:buClr>
              <a:buFont typeface="Wingdings" panose="05000000000000000000" pitchFamily="2" charset="2"/>
              <a:buChar char=""/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Есть спрос среди спортсменов на материальную часть для стрельбы из лука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ts val="4320"/>
              </a:lnSpc>
              <a:spcAft>
                <a:spcPts val="4500"/>
              </a:spcAft>
              <a:tabLst>
                <a:tab pos="0" algn="l"/>
              </a:tabLst>
            </a:pP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ts val="4320"/>
              </a:lnSpc>
              <a:spcAft>
                <a:spcPts val="4500"/>
              </a:spcAft>
              <a:tabLst>
                <a:tab pos="0" algn="l"/>
              </a:tabLst>
            </a:pPr>
            <a:endParaRPr lang="ru-RU" sz="48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ts val="4320"/>
              </a:lnSpc>
              <a:spcAft>
                <a:spcPts val="4500"/>
              </a:spcAft>
              <a:tabLst>
                <a:tab pos="0" algn="l"/>
              </a:tabLst>
            </a:pP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ts val="4320"/>
              </a:lnSpc>
              <a:spcAft>
                <a:spcPts val="4500"/>
              </a:spcAft>
              <a:tabLst>
                <a:tab pos="0" algn="l"/>
              </a:tabLst>
            </a:pP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ts val="4320"/>
              </a:lnSpc>
              <a:spcAft>
                <a:spcPts val="4500"/>
              </a:spcAft>
              <a:tabLst>
                <a:tab pos="0" algn="l"/>
              </a:tabLst>
            </a:pP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33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075800" y="619200"/>
            <a:ext cx="1944720" cy="137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5" name="TextBox 8"/>
          <p:cNvSpPr/>
          <p:nvPr/>
        </p:nvSpPr>
        <p:spPr>
          <a:xfrm>
            <a:off x="17833320" y="9719280"/>
            <a:ext cx="374760" cy="491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2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36" name="Скругленный прямоугольник 5"/>
          <p:cNvSpPr/>
          <p:nvPr/>
        </p:nvSpPr>
        <p:spPr>
          <a:xfrm>
            <a:off x="-1579320" y="619200"/>
            <a:ext cx="10722240" cy="1374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37" name="default_name"/>
          <p:cNvSpPr/>
          <p:nvPr/>
        </p:nvSpPr>
        <p:spPr>
          <a:xfrm>
            <a:off x="1143000" y="720720"/>
            <a:ext cx="8187480" cy="1037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7200" b="1" u="none" strike="noStrike" dirty="0">
                <a:solidFill>
                  <a:srgbClr val="FFFFFF"/>
                </a:solidFill>
                <a:uFillTx/>
                <a:latin typeface="Calibri" panose="020F0502020204030204"/>
                <a:ea typeface="Calibri" panose="020F0502020204030204"/>
              </a:rPr>
              <a:t>Актуальность</a:t>
            </a:r>
            <a:endParaRPr lang="ru-RU" sz="7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Скругленный прямоугольник 5"/>
          <p:cNvSpPr/>
          <p:nvPr/>
        </p:nvSpPr>
        <p:spPr>
          <a:xfrm>
            <a:off x="-375120" y="1195200"/>
            <a:ext cx="5243400" cy="13737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39" name="Прямоугольник1"/>
          <p:cNvSpPr/>
          <p:nvPr/>
        </p:nvSpPr>
        <p:spPr>
          <a:xfrm>
            <a:off x="1143000" y="3187080"/>
            <a:ext cx="6876000" cy="551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50000"/>
              </a:lnSpc>
              <a:spcAft>
                <a:spcPts val="4500"/>
              </a:spcAft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Создать сайт, на котором у пользователя будет возможность подобрать необходимую материальную часть для стрельбы из лука.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40" name="default_name"/>
          <p:cNvSpPr/>
          <p:nvPr/>
        </p:nvSpPr>
        <p:spPr>
          <a:xfrm>
            <a:off x="9838145" y="751850"/>
            <a:ext cx="6685560" cy="1037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ts val="8100"/>
              </a:lnSpc>
              <a:tabLst>
                <a:tab pos="0" algn="l"/>
              </a:tabLst>
            </a:pPr>
            <a:r>
              <a:rPr lang="ru-RU" sz="5400" b="1" u="none" strike="noStrike" dirty="0">
                <a:solidFill>
                  <a:srgbClr val="325CA8"/>
                </a:solidFill>
                <a:uFillTx/>
                <a:latin typeface="Calibri" panose="020F0502020204030204"/>
                <a:ea typeface="Calibri" panose="020F0502020204030204"/>
              </a:rPr>
              <a:t>Задачи</a:t>
            </a:r>
            <a:endParaRPr lang="ru-RU" sz="54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41" name="Прямоугольник2"/>
          <p:cNvSpPr/>
          <p:nvPr/>
        </p:nvSpPr>
        <p:spPr>
          <a:xfrm>
            <a:off x="1143000" y="1393920"/>
            <a:ext cx="2660400" cy="1037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ts val="8100"/>
              </a:lnSpc>
              <a:tabLst>
                <a:tab pos="0" algn="l"/>
              </a:tabLst>
            </a:pPr>
            <a:r>
              <a:rPr lang="ru-RU" sz="7200" b="1" u="none" strike="noStrike">
                <a:solidFill>
                  <a:srgbClr val="FFFFFF"/>
                </a:solidFill>
                <a:uFillTx/>
                <a:latin typeface="Calibri" panose="020F0502020204030204"/>
                <a:ea typeface="Calibri" panose="020F0502020204030204"/>
              </a:rPr>
              <a:t>Цель</a:t>
            </a:r>
            <a:endParaRPr lang="ru-RU" sz="7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42" name="Text 1"/>
          <p:cNvSpPr/>
          <p:nvPr/>
        </p:nvSpPr>
        <p:spPr>
          <a:xfrm>
            <a:off x="9742320" y="1940966"/>
            <a:ext cx="6876000" cy="3945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marL="514350" indent="-514350" defTabSz="914400">
              <a:lnSpc>
                <a:spcPct val="150000"/>
              </a:lnSpc>
              <a:spcAft>
                <a:spcPts val="4500"/>
              </a:spcAft>
              <a:buClr>
                <a:srgbClr val="1C1628"/>
              </a:buClr>
              <a:buFont typeface="OpenSymbol"/>
              <a:buAutoNum type="arabicPeriod"/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Проанализировать информацию о материальной части для стрельбы из лука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514350" indent="-514350" defTabSz="914400">
              <a:lnSpc>
                <a:spcPct val="150000"/>
              </a:lnSpc>
              <a:spcAft>
                <a:spcPts val="4500"/>
              </a:spcAft>
              <a:buClr>
                <a:srgbClr val="1C1628"/>
              </a:buClr>
              <a:buFont typeface="OpenSymbol"/>
              <a:buAutoNum type="arabicPeriod"/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Разработать структуру сайта и макет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514350" indent="-514350" defTabSz="914400">
              <a:lnSpc>
                <a:spcPct val="150000"/>
              </a:lnSpc>
              <a:spcAft>
                <a:spcPts val="4500"/>
              </a:spcAft>
              <a:buClr>
                <a:srgbClr val="1C1628"/>
              </a:buClr>
              <a:buFont typeface="OpenSymbol"/>
              <a:buAutoNum type="arabicPeriod"/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Изучить принципы работы HTML, CSS,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Java</a:t>
            </a: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Script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514350" indent="-514350" defTabSz="914400">
              <a:lnSpc>
                <a:spcPct val="150000"/>
              </a:lnSpc>
              <a:spcAft>
                <a:spcPts val="4500"/>
              </a:spcAft>
              <a:buClr>
                <a:srgbClr val="1C1628"/>
              </a:buClr>
              <a:buFont typeface="OpenSymbol"/>
              <a:buAutoNum type="arabicPeriod"/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Создать сайт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514350" indent="-514350" defTabSz="914400">
              <a:lnSpc>
                <a:spcPct val="150000"/>
              </a:lnSpc>
              <a:spcAft>
                <a:spcPts val="4500"/>
              </a:spcAft>
              <a:buClr>
                <a:srgbClr val="1C1628"/>
              </a:buClr>
              <a:buFont typeface="OpenSymbol"/>
              <a:buAutoNum type="arabicPeriod"/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Продвижение сайта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ts val="4320"/>
              </a:lnSpc>
              <a:spcAft>
                <a:spcPts val="4500"/>
              </a:spcAft>
              <a:tabLst>
                <a:tab pos="0" algn="l"/>
              </a:tabLst>
            </a:pP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343" name="Рисунок 18"/>
          <p:cNvPicPr/>
          <p:nvPr/>
        </p:nvPicPr>
        <p:blipFill>
          <a:blip r:embed="rId2"/>
          <a:stretch>
            <a:fillRect/>
          </a:stretch>
        </p:blipFill>
        <p:spPr>
          <a:xfrm>
            <a:off x="16075800" y="160200"/>
            <a:ext cx="1944720" cy="137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4" name="TextBox 19"/>
          <p:cNvSpPr/>
          <p:nvPr/>
        </p:nvSpPr>
        <p:spPr>
          <a:xfrm>
            <a:off x="17833320" y="9719280"/>
            <a:ext cx="374760" cy="491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3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45" name="Прямоугольник 2"/>
          <p:cNvSpPr/>
          <p:nvPr/>
        </p:nvSpPr>
        <p:spPr>
          <a:xfrm>
            <a:off x="9742320" y="1807195"/>
            <a:ext cx="8652960" cy="131040"/>
          </a:xfrm>
          <a:prstGeom prst="rect">
            <a:avLst/>
          </a:prstGeom>
          <a:gradFill rotWithShape="0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075800" y="619200"/>
            <a:ext cx="1944720" cy="137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7" name="TextBox 8"/>
          <p:cNvSpPr/>
          <p:nvPr/>
        </p:nvSpPr>
        <p:spPr>
          <a:xfrm>
            <a:off x="17833320" y="9719280"/>
            <a:ext cx="406800" cy="491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4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48" name="Text 1"/>
          <p:cNvSpPr/>
          <p:nvPr/>
        </p:nvSpPr>
        <p:spPr>
          <a:xfrm>
            <a:off x="720720" y="4332600"/>
            <a:ext cx="16330680" cy="4842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marL="514350" indent="-514350" defTabSz="914400">
              <a:lnSpc>
                <a:spcPct val="150000"/>
              </a:lnSpc>
              <a:spcAft>
                <a:spcPts val="45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ru-RU" sz="3200" b="0" u="none" strike="noStrike" dirty="0" smtClean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Визуализировать структуру сайта (создание макета</a:t>
            </a:r>
            <a:r>
              <a:rPr lang="ru-RU" sz="3200" b="0" u="none" strike="noStrike" dirty="0" smtClean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)</a:t>
            </a:r>
            <a:r>
              <a:rPr lang="ru-RU" sz="3200" b="0" u="none" strike="noStrike" dirty="0" smtClean="0">
                <a:solidFill>
                  <a:srgbClr val="000000"/>
                </a:solidFill>
                <a:uFillTx/>
                <a:latin typeface="Arial" panose="020B0604020202020204"/>
                <a:ea typeface="Calibri" panose="020F0502020204030204"/>
              </a:rPr>
              <a:t>.</a:t>
            </a:r>
            <a:endParaRPr lang="ru-RU" sz="3200" b="0" u="none" strike="noStrike" dirty="0" smtClean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514350" indent="-514350" defTabSz="914400">
              <a:lnSpc>
                <a:spcPct val="150000"/>
              </a:lnSpc>
              <a:spcAft>
                <a:spcPts val="45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ru-RU" sz="3200" b="0" u="none" strike="noStrike" dirty="0" smtClean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Систематизировать собранную информацию о материальной части для стрельбы из лука.</a:t>
            </a:r>
            <a:endParaRPr lang="ru-RU" sz="3200" b="0" u="none" strike="noStrike" dirty="0" smtClean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514350" indent="-514350" defTabSz="914400">
              <a:lnSpc>
                <a:spcPct val="150000"/>
              </a:lnSpc>
              <a:spcAft>
                <a:spcPts val="45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ru-RU" sz="3200" b="0" u="none" strike="noStrike" dirty="0" smtClean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Изучить методические пособия HTML, CSS и </a:t>
            </a:r>
            <a:r>
              <a:rPr lang="ru-RU" sz="32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Java</a:t>
            </a: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 err="1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Script</a:t>
            </a: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.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marL="514350" indent="-514350" defTabSz="914400">
              <a:lnSpc>
                <a:spcPct val="150000"/>
              </a:lnSpc>
              <a:spcAft>
                <a:spcPts val="45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ru-RU" sz="3200" b="0" u="none" strike="noStrike" dirty="0" smtClean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</a:rPr>
              <a:t>Создать сайт с помощью полученных знаний.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49" name="default_name"/>
          <p:cNvSpPr/>
          <p:nvPr/>
        </p:nvSpPr>
        <p:spPr>
          <a:xfrm>
            <a:off x="1143000" y="862200"/>
            <a:ext cx="10383120" cy="212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7200" b="1" u="none" strike="noStrike" dirty="0">
                <a:solidFill>
                  <a:srgbClr val="325BA7"/>
                </a:solidFill>
                <a:uFillTx/>
                <a:latin typeface="Calibri" panose="020F0502020204030204"/>
                <a:ea typeface="Calibri" panose="020F0502020204030204"/>
              </a:rPr>
              <a:t>Методика</a:t>
            </a:r>
            <a:endParaRPr lang="ru-RU" sz="7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7200" b="1" u="none" strike="noStrike" dirty="0">
                <a:solidFill>
                  <a:srgbClr val="325BA7"/>
                </a:solidFill>
                <a:uFillTx/>
                <a:latin typeface="Calibri" panose="020F0502020204030204"/>
                <a:ea typeface="Calibri" panose="020F0502020204030204"/>
              </a:rPr>
              <a:t>выполнения работы</a:t>
            </a:r>
            <a:endParaRPr lang="ru-RU" sz="7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50" name="Прямоугольник 10"/>
          <p:cNvSpPr/>
          <p:nvPr/>
        </p:nvSpPr>
        <p:spPr>
          <a:xfrm>
            <a:off x="0" y="3188160"/>
            <a:ext cx="12670560" cy="130320"/>
          </a:xfrm>
          <a:prstGeom prst="rect">
            <a:avLst/>
          </a:prstGeom>
          <a:gradFill rotWithShape="0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 1"/>
          <p:cNvSpPr/>
          <p:nvPr/>
        </p:nvSpPr>
        <p:spPr>
          <a:xfrm>
            <a:off x="1143000" y="2583720"/>
            <a:ext cx="6876000" cy="1684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50000"/>
              </a:lnSpc>
              <a:spcAft>
                <a:spcPts val="4500"/>
              </a:spcAft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Интернет-ресурсы с информацией о материальной части для стрельбы из лука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ct val="150000"/>
              </a:lnSpc>
              <a:spcAft>
                <a:spcPts val="4500"/>
              </a:spcAft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Рекомендации тренера по стрельбе из лука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ct val="150000"/>
              </a:lnSpc>
              <a:spcAft>
                <a:spcPts val="4500"/>
              </a:spcAft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Методические пособия HTML, CSS и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Java</a:t>
            </a: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Script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  <a:p>
            <a:pPr defTabSz="914400">
              <a:lnSpc>
                <a:spcPts val="4320"/>
              </a:lnSpc>
              <a:spcAft>
                <a:spcPts val="4500"/>
              </a:spcAft>
              <a:tabLst>
                <a:tab pos="0" algn="l"/>
              </a:tabLst>
            </a:pP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52" name="Text 3"/>
          <p:cNvSpPr/>
          <p:nvPr/>
        </p:nvSpPr>
        <p:spPr>
          <a:xfrm>
            <a:off x="9932760" y="3269160"/>
            <a:ext cx="7347240" cy="27709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50000"/>
              </a:lnSpc>
              <a:spcAft>
                <a:spcPts val="4500"/>
              </a:spcAft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ПК,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Visual</a:t>
            </a: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Studio</a:t>
            </a: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Code</a:t>
            </a: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,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Git</a:t>
            </a: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,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Paint</a:t>
            </a: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Tool</a:t>
            </a: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 </a:t>
            </a:r>
            <a:r>
              <a:rPr lang="ru-RU" sz="3200" b="0" u="none" strike="noStrike" dirty="0" err="1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Sai</a:t>
            </a: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 2</a:t>
            </a: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53" name="default_name"/>
          <p:cNvSpPr/>
          <p:nvPr/>
        </p:nvSpPr>
        <p:spPr>
          <a:xfrm>
            <a:off x="9932760" y="1046520"/>
            <a:ext cx="6685560" cy="1373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4400" b="1" u="none" strike="noStrike">
                <a:solidFill>
                  <a:srgbClr val="325CA8"/>
                </a:solidFill>
                <a:uFillTx/>
                <a:latin typeface="Calibri" panose="020F0502020204030204"/>
                <a:ea typeface="Calibri" panose="020F0502020204030204"/>
              </a:rPr>
              <a:t>Оборудование </a:t>
            </a:r>
            <a:br>
              <a:rPr sz="1800"/>
            </a:br>
            <a:r>
              <a:rPr lang="ru-RU" sz="4400" b="1" u="none" strike="noStrike">
                <a:solidFill>
                  <a:srgbClr val="325CA8"/>
                </a:solidFill>
                <a:uFillTx/>
                <a:latin typeface="Calibri" panose="020F0502020204030204"/>
                <a:ea typeface="Calibri" panose="020F0502020204030204"/>
              </a:rPr>
              <a:t>и ПО</a:t>
            </a:r>
            <a:endParaRPr lang="ru-RU" sz="44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54" name="Прямая соединительная линия 8"/>
          <p:cNvSpPr/>
          <p:nvPr/>
        </p:nvSpPr>
        <p:spPr>
          <a:xfrm>
            <a:off x="9932400" y="2626920"/>
            <a:ext cx="4593600" cy="360"/>
          </a:xfrm>
          <a:prstGeom prst="line">
            <a:avLst/>
          </a:prstGeom>
          <a:ln w="38100">
            <a:solidFill>
              <a:srgbClr val="5CC1CD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-44280" rIns="90000" bIns="-44280" numCol="1" spcCol="216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uFillTx/>
              <a:latin typeface="Arial" panose="020B0604020202020204"/>
              <a:ea typeface="Calibri" panose="020F0502020204030204"/>
            </a:endParaRPr>
          </a:p>
        </p:txBody>
      </p:sp>
      <p:sp>
        <p:nvSpPr>
          <p:cNvPr id="355" name="Прямоугольник1"/>
          <p:cNvSpPr/>
          <p:nvPr/>
        </p:nvSpPr>
        <p:spPr>
          <a:xfrm>
            <a:off x="1143000" y="1046520"/>
            <a:ext cx="6685560" cy="709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4400" b="1" u="none" strike="noStrike">
                <a:solidFill>
                  <a:srgbClr val="325CA8"/>
                </a:solidFill>
                <a:uFillTx/>
                <a:latin typeface="Calibri" panose="020F0502020204030204"/>
                <a:ea typeface="Calibri" panose="020F0502020204030204"/>
              </a:rPr>
              <a:t>Материалы</a:t>
            </a:r>
            <a:endParaRPr lang="ru-RU" sz="44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356" name="Рисунок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75800" y="160200"/>
            <a:ext cx="1944720" cy="137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7" name="TextBox 20"/>
          <p:cNvSpPr/>
          <p:nvPr/>
        </p:nvSpPr>
        <p:spPr>
          <a:xfrm>
            <a:off x="17833320" y="9719280"/>
            <a:ext cx="374760" cy="491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5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58" name="Прямоугольник 1"/>
          <p:cNvSpPr/>
          <p:nvPr/>
        </p:nvSpPr>
        <p:spPr>
          <a:xfrm>
            <a:off x="9845640" y="2583720"/>
            <a:ext cx="8441280" cy="131040"/>
          </a:xfrm>
          <a:prstGeom prst="rect">
            <a:avLst/>
          </a:prstGeom>
          <a:gradFill rotWithShape="0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59" name="Прямоугольник 2"/>
          <p:cNvSpPr/>
          <p:nvPr/>
        </p:nvSpPr>
        <p:spPr>
          <a:xfrm rot="10800000">
            <a:off x="1080" y="1870200"/>
            <a:ext cx="8653320" cy="131040"/>
          </a:xfrm>
          <a:prstGeom prst="rect">
            <a:avLst/>
          </a:prstGeom>
          <a:gradFill rotWithShape="0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108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Скругленный прямоугольник 4"/>
          <p:cNvSpPr/>
          <p:nvPr/>
        </p:nvSpPr>
        <p:spPr>
          <a:xfrm>
            <a:off x="-921240" y="619200"/>
            <a:ext cx="8433000" cy="1374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61" name="Text 1"/>
          <p:cNvSpPr/>
          <p:nvPr/>
        </p:nvSpPr>
        <p:spPr>
          <a:xfrm>
            <a:off x="1924185" y="9085475"/>
            <a:ext cx="5441040" cy="932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algn="ctr" defTabSz="914400">
              <a:lnSpc>
                <a:spcPts val="4320"/>
              </a:lnSpc>
              <a:spcAft>
                <a:spcPts val="4500"/>
              </a:spcAft>
              <a:tabLst>
                <a:tab pos="0" algn="l"/>
              </a:tabLst>
            </a:pPr>
            <a:r>
              <a:rPr lang="ru-RU" sz="3200" b="0" u="none" strike="noStrike" dirty="0" smtClean="0">
                <a:solidFill>
                  <a:srgbClr val="000000"/>
                </a:solidFill>
                <a:uFillTx/>
              </a:rPr>
              <a:t>Рисунок 1. Структура сайта</a:t>
            </a:r>
            <a:endParaRPr lang="ru-RU" sz="3200" b="0" u="none" strike="noStrike" dirty="0">
              <a:solidFill>
                <a:srgbClr val="000000"/>
              </a:solidFill>
              <a:uFillTx/>
            </a:endParaRPr>
          </a:p>
        </p:txBody>
      </p:sp>
      <p:sp>
        <p:nvSpPr>
          <p:cNvPr id="362" name="default_name"/>
          <p:cNvSpPr/>
          <p:nvPr/>
        </p:nvSpPr>
        <p:spPr>
          <a:xfrm>
            <a:off x="1143000" y="720720"/>
            <a:ext cx="6047280" cy="1037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7200" b="1" u="none" strike="noStrike">
                <a:solidFill>
                  <a:srgbClr val="FFFFFF"/>
                </a:solidFill>
                <a:uFillTx/>
                <a:latin typeface="Calibri" panose="020F0502020204030204"/>
                <a:ea typeface="Calibri" panose="020F0502020204030204"/>
              </a:rPr>
              <a:t>Результаты</a:t>
            </a:r>
            <a:endParaRPr lang="ru-RU" sz="7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363" name="Рисунок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75800" y="160200"/>
            <a:ext cx="1944720" cy="137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" name="TextBox 29"/>
          <p:cNvSpPr/>
          <p:nvPr/>
        </p:nvSpPr>
        <p:spPr>
          <a:xfrm>
            <a:off x="17833320" y="9719280"/>
            <a:ext cx="388800" cy="491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6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65" name="Прямоугольник 1"/>
          <p:cNvSpPr/>
          <p:nvPr/>
        </p:nvSpPr>
        <p:spPr>
          <a:xfrm rot="16200000">
            <a:off x="-1951200" y="6251760"/>
            <a:ext cx="6390360" cy="131040"/>
          </a:xfrm>
          <a:prstGeom prst="rect">
            <a:avLst/>
          </a:prstGeom>
          <a:gradFill rotWithShape="0">
            <a:gsLst>
              <a:gs pos="0">
                <a:srgbClr val="3254A2"/>
              </a:gs>
              <a:gs pos="50000">
                <a:srgbClr val="3392C3"/>
              </a:gs>
              <a:gs pos="100000">
                <a:srgbClr val="5CC1CD"/>
              </a:gs>
            </a:gsLst>
            <a:lin ang="162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367" name="Изображение2"/>
          <p:cNvPicPr/>
          <p:nvPr/>
        </p:nvPicPr>
        <p:blipFill>
          <a:blip r:embed="rId3"/>
          <a:stretch>
            <a:fillRect/>
          </a:stretch>
        </p:blipFill>
        <p:spPr>
          <a:xfrm>
            <a:off x="8060760" y="450875"/>
            <a:ext cx="7246800" cy="407556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</p:pic>
      <p:pic>
        <p:nvPicPr>
          <p:cNvPr id="368" name="Изображение3"/>
          <p:cNvPicPr/>
          <p:nvPr/>
        </p:nvPicPr>
        <p:blipFill>
          <a:blip r:embed="rId4"/>
          <a:stretch>
            <a:fillRect/>
          </a:stretch>
        </p:blipFill>
        <p:spPr>
          <a:xfrm>
            <a:off x="8036640" y="5403583"/>
            <a:ext cx="7270920" cy="40896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</p:pic>
      <p:sp>
        <p:nvSpPr>
          <p:cNvPr id="369" name="Текстовое поле1"/>
          <p:cNvSpPr/>
          <p:nvPr/>
        </p:nvSpPr>
        <p:spPr>
          <a:xfrm>
            <a:off x="8036640" y="4678765"/>
            <a:ext cx="7270920" cy="578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t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3200" b="0" u="none" strike="noStrike" dirty="0" smtClean="0">
                <a:solidFill>
                  <a:srgbClr val="000000"/>
                </a:solidFill>
                <a:uFillTx/>
              </a:rPr>
              <a:t>Рисунок 2.1. Макет 1-ой страницы</a:t>
            </a:r>
            <a:endParaRPr lang="ru-RU" sz="3200" b="0" u="none" strike="noStrike" dirty="0">
              <a:solidFill>
                <a:srgbClr val="000000"/>
              </a:solidFill>
              <a:uFillTx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060760" y="9639121"/>
            <a:ext cx="724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ru-RU" sz="3200" dirty="0">
                <a:solidFill>
                  <a:srgbClr val="000000"/>
                </a:solidFill>
              </a:rPr>
              <a:t>Рисунок </a:t>
            </a:r>
            <a:r>
              <a:rPr lang="ru-RU" sz="3200" dirty="0" smtClean="0">
                <a:solidFill>
                  <a:srgbClr val="000000"/>
                </a:solidFill>
              </a:rPr>
              <a:t>2.2. </a:t>
            </a:r>
            <a:r>
              <a:rPr lang="ru-RU" sz="3200" dirty="0">
                <a:solidFill>
                  <a:srgbClr val="000000"/>
                </a:solidFill>
              </a:rPr>
              <a:t>Макет </a:t>
            </a:r>
            <a:r>
              <a:rPr lang="ru-RU" sz="3200" dirty="0" smtClean="0">
                <a:solidFill>
                  <a:srgbClr val="000000"/>
                </a:solidFill>
              </a:rPr>
              <a:t>2-ой </a:t>
            </a:r>
            <a:r>
              <a:rPr lang="ru-RU" sz="3200" dirty="0">
                <a:solidFill>
                  <a:srgbClr val="000000"/>
                </a:solidFill>
              </a:rPr>
              <a:t>страницы</a:t>
            </a:r>
            <a:endParaRPr lang="ru-RU" sz="3200" dirty="0">
              <a:solidFill>
                <a:srgbClr val="000000"/>
              </a:solidFill>
            </a:endParaRPr>
          </a:p>
        </p:txBody>
      </p:sp>
      <p:graphicFrame>
        <p:nvGraphicFramePr>
          <p:cNvPr id="3" name="Объект 2"/>
          <p:cNvGraphicFramePr/>
          <p:nvPr/>
        </p:nvGraphicFramePr>
        <p:xfrm>
          <a:off x="1972945" y="2343150"/>
          <a:ext cx="5400040" cy="674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6553200" imgH="7658100" progId="Paint.Picture">
                  <p:embed/>
                </p:oleObj>
              </mc:Choice>
              <mc:Fallback>
                <p:oleObj name="" r:id="rId5" imgW="6553200" imgH="7658100" progId="Paint.Picture">
                  <p:embed/>
                  <p:pic>
                    <p:nvPicPr>
                      <p:cNvPr id="0" name="Изображение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2945" y="2343150"/>
                        <a:ext cx="5400040" cy="674243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Скругленный прямоугольник 4"/>
          <p:cNvSpPr/>
          <p:nvPr/>
        </p:nvSpPr>
        <p:spPr>
          <a:xfrm>
            <a:off x="-921240" y="619200"/>
            <a:ext cx="8433720" cy="13752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71" name="Text 1"/>
          <p:cNvSpPr/>
          <p:nvPr/>
        </p:nvSpPr>
        <p:spPr>
          <a:xfrm>
            <a:off x="1932480" y="2512800"/>
            <a:ext cx="6876720" cy="67453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ts val="4320"/>
              </a:lnSpc>
              <a:spcAft>
                <a:spcPts val="4500"/>
              </a:spcAft>
              <a:tabLst>
                <a:tab pos="0" algn="l"/>
              </a:tabLst>
            </a:pPr>
            <a:endParaRPr lang="ru-RU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72" name="default_name"/>
          <p:cNvSpPr/>
          <p:nvPr/>
        </p:nvSpPr>
        <p:spPr>
          <a:xfrm>
            <a:off x="1143000" y="720720"/>
            <a:ext cx="6048000" cy="103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7200" b="1" u="none" strike="noStrike">
                <a:solidFill>
                  <a:schemeClr val="lt1"/>
                </a:solidFill>
                <a:uFillTx/>
                <a:latin typeface="Calibri" panose="020F0502020204030204"/>
                <a:ea typeface="Calibri" panose="020F0502020204030204"/>
              </a:rPr>
              <a:t>Результаты</a:t>
            </a:r>
            <a:endParaRPr lang="ru-RU" sz="7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373" name="Рисунок 15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5800" y="160200"/>
            <a:ext cx="1945440" cy="1375200"/>
          </a:xfrm>
          <a:prstGeom prst="rect">
            <a:avLst/>
          </a:prstGeom>
          <a:noFill/>
        </p:spPr>
      </p:pic>
      <p:sp>
        <p:nvSpPr>
          <p:cNvPr id="374" name="TextBox 29"/>
          <p:cNvSpPr/>
          <p:nvPr/>
        </p:nvSpPr>
        <p:spPr>
          <a:xfrm>
            <a:off x="17833320" y="9719280"/>
            <a:ext cx="36612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7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76" name="Текстовое поле1"/>
          <p:cNvSpPr/>
          <p:nvPr/>
        </p:nvSpPr>
        <p:spPr>
          <a:xfrm>
            <a:off x="9745200" y="594360"/>
            <a:ext cx="5709600" cy="8268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377" name="Изображение 376"/>
          <p:cNvPicPr/>
          <p:nvPr/>
        </p:nvPicPr>
        <p:blipFill>
          <a:blip r:embed="rId4"/>
          <a:stretch>
            <a:fillRect/>
          </a:stretch>
        </p:blipFill>
        <p:spPr>
          <a:xfrm>
            <a:off x="468630" y="2558415"/>
            <a:ext cx="5368290" cy="57410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378" name="Текстовое поле 377"/>
          <p:cNvSpPr txBox="1"/>
          <p:nvPr/>
        </p:nvSpPr>
        <p:spPr>
          <a:xfrm>
            <a:off x="-87855" y="8299331"/>
            <a:ext cx="6480000" cy="72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3200" b="0" u="none" strike="noStrike" dirty="0" smtClean="0">
                <a:solidFill>
                  <a:srgbClr val="000000"/>
                </a:solidFill>
                <a:uFillTx/>
                <a:latin typeface="Calibri" panose="020F0502020204030204"/>
              </a:rPr>
              <a:t>Рисунок 3.1. Код </a:t>
            </a:r>
            <a:r>
              <a:rPr lang="ru-RU" sz="3200" b="0" u="none" strike="noStrike" dirty="0">
                <a:solidFill>
                  <a:srgbClr val="000000"/>
                </a:solidFill>
                <a:uFillTx/>
                <a:latin typeface="Calibri" panose="020F0502020204030204"/>
              </a:rPr>
              <a:t>HTML</a:t>
            </a:r>
            <a:endParaRPr lang="ru-RU" sz="3200" b="0" u="none" strike="noStrike" dirty="0">
              <a:solidFill>
                <a:srgbClr val="000000"/>
              </a:solidFill>
              <a:uFillTx/>
              <a:latin typeface="Calibri" panose="020F0502020204030204"/>
            </a:endParaRPr>
          </a:p>
        </p:txBody>
      </p:sp>
      <p:pic>
        <p:nvPicPr>
          <p:cNvPr id="379" name="Изображение 378"/>
          <p:cNvPicPr/>
          <p:nvPr/>
        </p:nvPicPr>
        <p:blipFill>
          <a:blip r:embed="rId5"/>
          <a:stretch>
            <a:fillRect/>
          </a:stretch>
        </p:blipFill>
        <p:spPr>
          <a:xfrm>
            <a:off x="6009005" y="2558415"/>
            <a:ext cx="5890895" cy="574103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sp>
        <p:nvSpPr>
          <p:cNvPr id="380" name="Текстовое поле 379"/>
          <p:cNvSpPr txBox="1"/>
          <p:nvPr/>
        </p:nvSpPr>
        <p:spPr>
          <a:xfrm>
            <a:off x="5534760" y="8358570"/>
            <a:ext cx="6840000" cy="9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3200" b="0" u="none" strike="noStrike" dirty="0" smtClean="0">
                <a:solidFill>
                  <a:srgbClr val="000000"/>
                </a:solidFill>
                <a:uFillTx/>
                <a:latin typeface="+mn-ea"/>
                <a:cs typeface="+mn-ea"/>
              </a:rPr>
              <a:t>Рисунок </a:t>
            </a:r>
            <a:r>
              <a:rPr lang="ru-RU" sz="3200" b="0" u="none" strike="noStrike" dirty="0" smtClean="0">
                <a:solidFill>
                  <a:srgbClr val="000000"/>
                </a:solidFill>
                <a:uFillTx/>
              </a:rPr>
              <a:t>3.2. Код </a:t>
            </a:r>
            <a:r>
              <a:rPr lang="ru-RU" sz="3200" b="0" u="none" strike="noStrike" dirty="0">
                <a:solidFill>
                  <a:srgbClr val="000000"/>
                </a:solidFill>
                <a:uFillTx/>
              </a:rPr>
              <a:t>CSS</a:t>
            </a:r>
            <a:endParaRPr lang="ru-RU" sz="3200" b="0" u="none" strike="noStrike" dirty="0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2" name="Объект 1"/>
          <p:cNvGraphicFramePr/>
          <p:nvPr/>
        </p:nvGraphicFramePr>
        <p:xfrm>
          <a:off x="12071985" y="2550160"/>
          <a:ext cx="5949315" cy="5749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6" imgW="8162925" imgH="7648575" progId="Paint.Picture">
                  <p:embed/>
                </p:oleObj>
              </mc:Choice>
              <mc:Fallback>
                <p:oleObj name="" r:id="rId6" imgW="8162925" imgH="7648575" progId="Paint.Picture">
                  <p:embed/>
                  <p:pic>
                    <p:nvPicPr>
                      <p:cNvPr id="0" name="Изображение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71985" y="2550160"/>
                        <a:ext cx="5949315" cy="574929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Текстовое поле 3"/>
          <p:cNvSpPr txBox="1"/>
          <p:nvPr/>
        </p:nvSpPr>
        <p:spPr>
          <a:xfrm>
            <a:off x="12071985" y="8358505"/>
            <a:ext cx="5964555" cy="661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altLang="ru-RU" sz="3200"/>
              <a:t>Рисунок 3.3. Код </a:t>
            </a:r>
            <a:r>
              <a:rPr lang="en-US" altLang="ru-RU" sz="3200"/>
              <a:t>Java Script</a:t>
            </a:r>
            <a:endParaRPr lang="en-US" altLang="ru-RU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Скругленный прямоугольник 3"/>
          <p:cNvSpPr/>
          <p:nvPr/>
        </p:nvSpPr>
        <p:spPr>
          <a:xfrm>
            <a:off x="-920605" y="664285"/>
            <a:ext cx="8433720" cy="13752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numCol="1" spcCol="216000" anchor="ctr">
            <a:noAutofit/>
          </a:bodyPr>
          <a:lstStyle/>
          <a:p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82" name="Text 4"/>
          <p:cNvSpPr/>
          <p:nvPr/>
        </p:nvSpPr>
        <p:spPr>
          <a:xfrm>
            <a:off x="1932480" y="2512800"/>
            <a:ext cx="6876720" cy="67453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endParaRPr lang="ru-RU" sz="18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83" name="default_name 2"/>
          <p:cNvSpPr/>
          <p:nvPr/>
        </p:nvSpPr>
        <p:spPr>
          <a:xfrm>
            <a:off x="1177925" y="833115"/>
            <a:ext cx="6048000" cy="1037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7200" b="1" u="none" strike="noStrike">
                <a:solidFill>
                  <a:schemeClr val="lt1"/>
                </a:solidFill>
                <a:uFillTx/>
                <a:latin typeface="Calibri" panose="020F0502020204030204"/>
                <a:ea typeface="Calibri" panose="020F0502020204030204"/>
              </a:rPr>
              <a:t>Результаты</a:t>
            </a:r>
            <a:endParaRPr lang="ru-RU" sz="7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384" name="Рисунок 2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5800" y="160200"/>
            <a:ext cx="1945440" cy="1375200"/>
          </a:xfrm>
          <a:prstGeom prst="rect">
            <a:avLst/>
          </a:prstGeom>
          <a:noFill/>
        </p:spPr>
      </p:pic>
      <p:sp>
        <p:nvSpPr>
          <p:cNvPr id="385" name="TextBox 2"/>
          <p:cNvSpPr/>
          <p:nvPr/>
        </p:nvSpPr>
        <p:spPr>
          <a:xfrm>
            <a:off x="17833320" y="9719280"/>
            <a:ext cx="36612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8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87" name="Текстовое поле 2"/>
          <p:cNvSpPr/>
          <p:nvPr/>
        </p:nvSpPr>
        <p:spPr>
          <a:xfrm>
            <a:off x="9745200" y="594360"/>
            <a:ext cx="5709600" cy="8268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t">
            <a:noAutofit/>
          </a:bodyPr>
          <a:lstStyle/>
          <a:p>
            <a:endParaRPr lang="ru-RU" sz="1800" b="0" u="none" strike="noStrike">
              <a:solidFill>
                <a:schemeClr val="dk1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89" name="Текстовое поле 388"/>
          <p:cNvSpPr txBox="1"/>
          <p:nvPr/>
        </p:nvSpPr>
        <p:spPr>
          <a:xfrm>
            <a:off x="197485" y="7693660"/>
            <a:ext cx="8611870" cy="72009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3200" b="0" u="none" strike="noStrike" dirty="0" smtClean="0">
                <a:solidFill>
                  <a:srgbClr val="000000"/>
                </a:solidFill>
                <a:uFillTx/>
              </a:rPr>
              <a:t>Рисунок 3.4. </a:t>
            </a:r>
            <a:r>
              <a:rPr lang="ru-RU" sz="3200" b="0" u="none" strike="noStrike" dirty="0" err="1" smtClean="0">
                <a:solidFill>
                  <a:srgbClr val="000000"/>
                </a:solidFill>
                <a:uFillTx/>
              </a:rPr>
              <a:t>Визуал сайта</a:t>
            </a:r>
            <a:r>
              <a:rPr lang="en-US" altLang="ru-RU" sz="3200" b="0" u="none" strike="noStrike" dirty="0" err="1" smtClean="0">
                <a:solidFill>
                  <a:srgbClr val="000000"/>
                </a:solidFill>
                <a:uFillTx/>
              </a:rPr>
              <a:t> (</a:t>
            </a:r>
            <a:r>
              <a:rPr lang="ru-RU" altLang="ru-RU" sz="3200" b="0" u="none" strike="noStrike" dirty="0" err="1" smtClean="0">
                <a:solidFill>
                  <a:srgbClr val="000000"/>
                </a:solidFill>
                <a:uFillTx/>
              </a:rPr>
              <a:t>верх)</a:t>
            </a:r>
            <a:r>
              <a:rPr lang="ru-RU" sz="3200" b="0" u="none" strike="noStrike" dirty="0" smtClean="0">
                <a:solidFill>
                  <a:srgbClr val="000000"/>
                </a:solidFill>
                <a:uFillTx/>
              </a:rPr>
              <a:t> </a:t>
            </a:r>
            <a:endParaRPr lang="ru-RU" sz="3200" b="0" u="none" strike="noStrike" dirty="0">
              <a:solidFill>
                <a:srgbClr val="000000"/>
              </a:solidFill>
              <a:uFillTx/>
            </a:endParaRPr>
          </a:p>
        </p:txBody>
      </p:sp>
      <p:graphicFrame>
        <p:nvGraphicFramePr>
          <p:cNvPr id="3" name="Объект 2"/>
          <p:cNvGraphicFramePr/>
          <p:nvPr/>
        </p:nvGraphicFramePr>
        <p:xfrm>
          <a:off x="481965" y="3105785"/>
          <a:ext cx="8407400" cy="458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5524500" imgH="8696325" progId="Paint.Picture">
                  <p:embed/>
                </p:oleObj>
              </mc:Choice>
              <mc:Fallback>
                <p:oleObj name="" r:id="rId4" imgW="5524500" imgH="8696325" progId="Paint.Picture">
                  <p:embed/>
                  <p:pic>
                    <p:nvPicPr>
                      <p:cNvPr id="0" name="Изображение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965" y="3105785"/>
                        <a:ext cx="8407400" cy="458724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/>
          <p:nvPr/>
        </p:nvGraphicFramePr>
        <p:xfrm>
          <a:off x="9425940" y="3105785"/>
          <a:ext cx="8407400" cy="458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6" imgW="5552440" imgH="8686800" progId="Paint.Picture">
                  <p:embed/>
                </p:oleObj>
              </mc:Choice>
              <mc:Fallback>
                <p:oleObj name="" r:id="rId6" imgW="5552440" imgH="8686800" progId="Paint.Picture">
                  <p:embed/>
                  <p:pic>
                    <p:nvPicPr>
                      <p:cNvPr id="0" name="Изображение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25940" y="3105785"/>
                        <a:ext cx="8407400" cy="458787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Текстовое поле 6"/>
          <p:cNvSpPr txBox="1"/>
          <p:nvPr/>
        </p:nvSpPr>
        <p:spPr>
          <a:xfrm>
            <a:off x="9426575" y="7693660"/>
            <a:ext cx="8406765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ru-RU" sz="3200" dirty="0" smtClean="0">
                <a:solidFill>
                  <a:srgbClr val="000000"/>
                </a:solidFill>
                <a:uFillTx/>
                <a:sym typeface="+mn-ea"/>
              </a:rPr>
              <a:t>Рисунок 3.5. </a:t>
            </a:r>
            <a:r>
              <a:rPr lang="ru-RU" sz="3200" dirty="0" err="1" smtClean="0">
                <a:solidFill>
                  <a:srgbClr val="000000"/>
                </a:solidFill>
                <a:uFillTx/>
                <a:sym typeface="+mn-ea"/>
              </a:rPr>
              <a:t>Визуал сайта</a:t>
            </a:r>
            <a:r>
              <a:rPr lang="en-US" altLang="ru-RU" sz="3200" dirty="0" err="1" smtClean="0">
                <a:solidFill>
                  <a:srgbClr val="000000"/>
                </a:solidFill>
                <a:uFillTx/>
                <a:sym typeface="+mn-ea"/>
              </a:rPr>
              <a:t> (</a:t>
            </a:r>
            <a:r>
              <a:rPr lang="ru-RU" altLang="en-US" sz="3200" dirty="0" err="1" smtClean="0">
                <a:solidFill>
                  <a:srgbClr val="000000"/>
                </a:solidFill>
                <a:uFillTx/>
                <a:sym typeface="+mn-ea"/>
              </a:rPr>
              <a:t>низ</a:t>
            </a:r>
            <a:r>
              <a:rPr lang="ru-RU" altLang="ru-RU" sz="3200" dirty="0" err="1" smtClean="0">
                <a:solidFill>
                  <a:srgbClr val="000000"/>
                </a:solidFill>
                <a:uFillTx/>
                <a:sym typeface="+mn-ea"/>
              </a:rPr>
              <a:t>)</a:t>
            </a:r>
            <a:endParaRPr lang="ru-RU" altLang="ru-RU" sz="3200" dirty="0" err="1" smtClean="0">
              <a:solidFill>
                <a:srgbClr val="000000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Скругленный прямоугольник 4"/>
          <p:cNvSpPr/>
          <p:nvPr/>
        </p:nvSpPr>
        <p:spPr>
          <a:xfrm>
            <a:off x="-921240" y="619200"/>
            <a:ext cx="8433000" cy="137448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53A0"/>
              </a:gs>
              <a:gs pos="50000">
                <a:srgbClr val="3392C3"/>
              </a:gs>
              <a:gs pos="100000">
                <a:srgbClr val="A6D9DE"/>
              </a:gs>
            </a:gsLst>
            <a:lin ang="10800000"/>
          </a:gra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numCol="1" spcCol="216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u="none" strike="noStrike">
              <a:solidFill>
                <a:srgbClr val="FFFFFF"/>
              </a:solidFill>
              <a:uFillTx/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91" name="Text 1"/>
          <p:cNvSpPr/>
          <p:nvPr/>
        </p:nvSpPr>
        <p:spPr>
          <a:xfrm>
            <a:off x="1932480" y="3457440"/>
            <a:ext cx="6876000" cy="4386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50000"/>
              </a:lnSpc>
              <a:spcAft>
                <a:spcPts val="4500"/>
              </a:spcAft>
              <a:tabLst>
                <a:tab pos="0" algn="l"/>
              </a:tabLst>
            </a:pPr>
            <a:r>
              <a:rPr lang="ru-RU" sz="3200" b="0" u="none" strike="noStrike" dirty="0">
                <a:solidFill>
                  <a:srgbClr val="1C1628"/>
                </a:solidFill>
                <a:uFillTx/>
                <a:latin typeface="Calibri" panose="020F0502020204030204"/>
                <a:ea typeface="Calibri" panose="020F0502020204030204"/>
              </a:rPr>
              <a:t>Созданный сайт оптимизирует время поиска спортсменами требуемой материальной части для стрельбы из лука, а также позволит узнать способы и методы подгонки лука.</a:t>
            </a:r>
            <a:endParaRPr lang="ru-RU" sz="3200" b="0" u="none" strike="noStrike" dirty="0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sp>
        <p:nvSpPr>
          <p:cNvPr id="392" name="default_name"/>
          <p:cNvSpPr/>
          <p:nvPr/>
        </p:nvSpPr>
        <p:spPr>
          <a:xfrm>
            <a:off x="1143000" y="720720"/>
            <a:ext cx="6047280" cy="1037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7200" b="1" u="none" strike="noStrike">
                <a:solidFill>
                  <a:srgbClr val="FFFFFF"/>
                </a:solidFill>
                <a:uFillTx/>
                <a:latin typeface="Calibri" panose="020F0502020204030204"/>
                <a:ea typeface="Calibri" panose="020F0502020204030204"/>
              </a:rPr>
              <a:t>Выводы</a:t>
            </a:r>
            <a:endParaRPr lang="ru-RU" sz="72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  <p:pic>
        <p:nvPicPr>
          <p:cNvPr id="393" name="Рисунок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075800" y="160200"/>
            <a:ext cx="1944720" cy="137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4" name="TextBox 29"/>
          <p:cNvSpPr/>
          <p:nvPr/>
        </p:nvSpPr>
        <p:spPr>
          <a:xfrm>
            <a:off x="17833320" y="9719280"/>
            <a:ext cx="388800" cy="491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 numCol="1" spcCol="2160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600" b="0" u="none" strike="noStrike">
                <a:solidFill>
                  <a:srgbClr val="3353A0"/>
                </a:solidFill>
                <a:uFillTx/>
                <a:latin typeface="Montserrat Medium"/>
                <a:ea typeface="Calibri" panose="020F0502020204030204"/>
              </a:rPr>
              <a:t>9</a:t>
            </a:r>
            <a:endParaRPr lang="ru-RU" sz="2600" b="0" u="none" strike="noStrike">
              <a:solidFill>
                <a:srgbClr val="000000"/>
              </a:solidFill>
              <a:uFillTx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8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9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0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8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9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2666</Words>
  <Application>WPS Presentation</Application>
  <PresentationFormat>Произвольный</PresentationFormat>
  <Paragraphs>114</Paragraphs>
  <Slides>11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78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107" baseType="lpstr">
      <vt:lpstr>Arial</vt:lpstr>
      <vt:lpstr>SimSun</vt:lpstr>
      <vt:lpstr>Wingdings</vt:lpstr>
      <vt:lpstr>Times New Roman</vt:lpstr>
      <vt:lpstr>Calibri</vt:lpstr>
      <vt:lpstr>Symbol</vt:lpstr>
      <vt:lpstr>Arial</vt:lpstr>
      <vt:lpstr>OpenSymbol</vt:lpstr>
      <vt:lpstr>Segoe Print</vt:lpstr>
      <vt:lpstr>Montserrat Medium</vt:lpstr>
      <vt:lpstr>Microsoft YaHei</vt:lpstr>
      <vt:lpstr>Arial Unicode MS</vt:lpstr>
      <vt:lpstr>Calibri</vt:lpstr>
      <vt:lpstr>Calibri Light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Presentation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WPS_1769195479</cp:lastModifiedBy>
  <cp:revision>7</cp:revision>
  <dcterms:created xsi:type="dcterms:W3CDTF">2025-01-14T09:23:00Z</dcterms:created>
  <dcterms:modified xsi:type="dcterms:W3CDTF">2026-02-09T07:33:43Z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68579425FDCE4DA9A68D803F845238E1_12</vt:lpwstr>
  </property>
  <property fmtid="{D5CDD505-2E9C-101B-9397-08002B2CF9AE}" pid="3" name="KSOProductBuildVer">
    <vt:lpwstr>1049-12.2.0.23196</vt:lpwstr>
  </property>
</Properties>
</file>